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9" r:id="rId4"/>
    <p:sldId id="277" r:id="rId5"/>
    <p:sldId id="271" r:id="rId6"/>
    <p:sldId id="272" r:id="rId7"/>
    <p:sldId id="273" r:id="rId8"/>
    <p:sldId id="274" r:id="rId9"/>
    <p:sldId id="275" r:id="rId10"/>
    <p:sldId id="268" r:id="rId11"/>
    <p:sldId id="278" r:id="rId12"/>
    <p:sldId id="276" r:id="rId13"/>
    <p:sldId id="269" r:id="rId14"/>
    <p:sldId id="285" r:id="rId15"/>
    <p:sldId id="286" r:id="rId16"/>
    <p:sldId id="287" r:id="rId17"/>
    <p:sldId id="288" r:id="rId18"/>
    <p:sldId id="279" r:id="rId19"/>
    <p:sldId id="280" r:id="rId20"/>
    <p:sldId id="260" r:id="rId21"/>
    <p:sldId id="281" r:id="rId22"/>
    <p:sldId id="282" r:id="rId23"/>
    <p:sldId id="283" r:id="rId24"/>
    <p:sldId id="284" r:id="rId25"/>
    <p:sldId id="266" r:id="rId26"/>
    <p:sldId id="297" r:id="rId27"/>
    <p:sldId id="289" r:id="rId28"/>
    <p:sldId id="290" r:id="rId29"/>
    <p:sldId id="291" r:id="rId30"/>
    <p:sldId id="292" r:id="rId31"/>
    <p:sldId id="294" r:id="rId32"/>
    <p:sldId id="293" r:id="rId33"/>
    <p:sldId id="295" r:id="rId34"/>
    <p:sldId id="296" r:id="rId35"/>
    <p:sldId id="27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9939CF-2F4B-4890-BDF6-181BFE495E3F}" v="1210" dt="2021-11-03T15:49:36.114"/>
  </p1510:revLst>
</p1510:revInfo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4D23657-D1E8-4B22-974B-8DC90813F51B}">
      <dgm:prSet phldrT="[Text]"/>
      <dgm:spPr/>
      <dgm:t>
        <a:bodyPr/>
        <a:lstStyle/>
        <a:p>
          <a:r>
            <a:rPr lang="en-US" dirty="0"/>
            <a:t>What Do Older Children Want?</a:t>
          </a:r>
        </a:p>
      </dgm:t>
    </dgm:pt>
    <dgm:pt modelId="{89EF0911-2234-42D0-AEF3-7FADAFD12999}" type="parTrans" cxnId="{99F95D8E-A851-4953-A3C5-9BF7753ED9FA}">
      <dgm:prSet/>
      <dgm:spPr/>
      <dgm:t>
        <a:bodyPr/>
        <a:lstStyle/>
        <a:p>
          <a:endParaRPr lang="en-US"/>
        </a:p>
      </dgm:t>
    </dgm:pt>
    <dgm:pt modelId="{529487B0-19AA-4AAC-8F83-CF2C113EB84D}" type="sibTrans" cxnId="{99F95D8E-A851-4953-A3C5-9BF7753ED9FA}">
      <dgm:prSet/>
      <dgm:spPr/>
      <dgm:t>
        <a:bodyPr/>
        <a:lstStyle/>
        <a:p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1"/>
      <dgm:spPr/>
    </dgm:pt>
    <dgm:pt modelId="{80B372F1-8EF3-4532-ACC6-E65E1D63ACA2}" type="pres">
      <dgm:prSet presAssocID="{E4D23657-D1E8-4B22-974B-8DC90813F51B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4D23657-D1E8-4B22-974B-8DC90813F51B}">
      <dgm:prSet phldrT="[Text]"/>
      <dgm:spPr/>
      <dgm:t>
        <a:bodyPr/>
        <a:lstStyle/>
        <a:p>
          <a:r>
            <a:rPr lang="en-US" dirty="0"/>
            <a:t>What Do Older Children Want?</a:t>
          </a:r>
        </a:p>
      </dgm:t>
    </dgm:pt>
    <dgm:pt modelId="{89EF0911-2234-42D0-AEF3-7FADAFD12999}" type="parTrans" cxnId="{99F95D8E-A851-4953-A3C5-9BF7753ED9FA}">
      <dgm:prSet/>
      <dgm:spPr/>
      <dgm:t>
        <a:bodyPr/>
        <a:lstStyle/>
        <a:p>
          <a:endParaRPr lang="en-US"/>
        </a:p>
      </dgm:t>
    </dgm:pt>
    <dgm:pt modelId="{529487B0-19AA-4AAC-8F83-CF2C113EB84D}" type="sibTrans" cxnId="{99F95D8E-A851-4953-A3C5-9BF7753ED9FA}">
      <dgm:prSet/>
      <dgm:spPr/>
      <dgm:t>
        <a:bodyPr/>
        <a:lstStyle/>
        <a:p>
          <a:endParaRPr lang="en-US"/>
        </a:p>
      </dgm:t>
    </dgm:pt>
    <dgm:pt modelId="{EF034794-D109-40B6-8FA2-8971C3123AB6}">
      <dgm:prSet phldrT="[Text]"/>
      <dgm:spPr/>
      <dgm:t>
        <a:bodyPr/>
        <a:lstStyle/>
        <a:p>
          <a:r>
            <a:rPr lang="en-US" dirty="0"/>
            <a:t>What are the likely costs?</a:t>
          </a:r>
        </a:p>
      </dgm:t>
    </dgm:pt>
    <dgm:pt modelId="{64D09C75-3D44-4CEF-9459-5C91DB44A9EA}" type="parTrans" cxnId="{80FF73C0-9BCD-436E-A85B-D6D7D322462C}">
      <dgm:prSet/>
      <dgm:spPr/>
      <dgm:t>
        <a:bodyPr/>
        <a:lstStyle/>
        <a:p>
          <a:endParaRPr lang="en-US"/>
        </a:p>
      </dgm:t>
    </dgm:pt>
    <dgm:pt modelId="{CDDFC891-FC62-4131-A642-2D94388BCCE2}" type="sibTrans" cxnId="{80FF73C0-9BCD-436E-A85B-D6D7D322462C}">
      <dgm:prSet/>
      <dgm:spPr/>
      <dgm:t>
        <a:bodyPr/>
        <a:lstStyle/>
        <a:p>
          <a:endParaRPr lang="en-US"/>
        </a:p>
      </dgm:t>
    </dgm:pt>
    <dgm:pt modelId="{15E11DBD-E9B5-4BCF-A56C-7AAE26CE30DC}">
      <dgm:prSet phldrT="[Text]"/>
      <dgm:spPr/>
      <dgm:t>
        <a:bodyPr/>
        <a:lstStyle/>
        <a:p>
          <a:r>
            <a:rPr lang="en-US" dirty="0"/>
            <a:t>Where could funding be obtained?</a:t>
          </a:r>
        </a:p>
      </dgm:t>
    </dgm:pt>
    <dgm:pt modelId="{B7B43D5B-12E9-44B1-B818-4B50F6AD3C0A}" type="parTrans" cxnId="{5E0737F0-6DE4-4885-BC59-82E10D617E50}">
      <dgm:prSet/>
      <dgm:spPr/>
      <dgm:t>
        <a:bodyPr/>
        <a:lstStyle/>
        <a:p>
          <a:endParaRPr lang="en-US"/>
        </a:p>
      </dgm:t>
    </dgm:pt>
    <dgm:pt modelId="{329BDEDB-415B-4AB3-B964-E819D0C56DBB}" type="sibTrans" cxnId="{5E0737F0-6DE4-4885-BC59-82E10D617E50}">
      <dgm:prSet/>
      <dgm:spPr/>
      <dgm:t>
        <a:bodyPr/>
        <a:lstStyle/>
        <a:p>
          <a:endParaRPr lang="en-US"/>
        </a:p>
      </dgm:t>
    </dgm:pt>
    <dgm:pt modelId="{778AA374-0E17-4AEA-8EB6-0C342D57D8D8}">
      <dgm:prSet phldrT="[Text]"/>
      <dgm:spPr/>
      <dgm:t>
        <a:bodyPr/>
        <a:lstStyle/>
        <a:p>
          <a:r>
            <a:rPr lang="en-US" dirty="0"/>
            <a:t>What could be the likely Planning Restrictions?</a:t>
          </a:r>
        </a:p>
      </dgm:t>
    </dgm:pt>
    <dgm:pt modelId="{5E28F01D-9664-415C-A0CD-EBFDAB29426C}" type="parTrans" cxnId="{6F55886F-2AC8-4F4F-B328-821CB3A2117B}">
      <dgm:prSet/>
      <dgm:spPr/>
      <dgm:t>
        <a:bodyPr/>
        <a:lstStyle/>
        <a:p>
          <a:endParaRPr lang="en-US"/>
        </a:p>
      </dgm:t>
    </dgm:pt>
    <dgm:pt modelId="{1A604594-E883-4DA9-8A2A-16DFACE8640A}" type="sibTrans" cxnId="{6F55886F-2AC8-4F4F-B328-821CB3A2117B}">
      <dgm:prSet/>
      <dgm:spPr/>
      <dgm:t>
        <a:bodyPr/>
        <a:lstStyle/>
        <a:p>
          <a:endParaRPr lang="en-US"/>
        </a:p>
      </dgm:t>
    </dgm:pt>
    <dgm:pt modelId="{05F1A7D0-6E45-49DA-80B3-7FF4B8783E58}">
      <dgm:prSet phldrT="[Text]"/>
      <dgm:spPr/>
      <dgm:t>
        <a:bodyPr/>
        <a:lstStyle/>
        <a:p>
          <a:r>
            <a:rPr lang="en-US" dirty="0"/>
            <a:t>Where could facilities identified in step 1 be sited?</a:t>
          </a:r>
        </a:p>
      </dgm:t>
    </dgm:pt>
    <dgm:pt modelId="{3ECE110E-B07E-4F19-B2DF-3E42E99B2E8D}" type="parTrans" cxnId="{33A927E1-3C94-4A92-8DB3-42886008240C}">
      <dgm:prSet/>
      <dgm:spPr/>
      <dgm:t>
        <a:bodyPr/>
        <a:lstStyle/>
        <a:p>
          <a:endParaRPr lang="en-US"/>
        </a:p>
      </dgm:t>
    </dgm:pt>
    <dgm:pt modelId="{47B1D0F3-117D-4CE7-9037-3F5A4995054A}" type="sibTrans" cxnId="{33A927E1-3C94-4A92-8DB3-42886008240C}">
      <dgm:prSet/>
      <dgm:spPr/>
      <dgm:t>
        <a:bodyPr/>
        <a:lstStyle/>
        <a:p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9"/>
      <dgm:spPr/>
    </dgm:pt>
    <dgm:pt modelId="{80B372F1-8EF3-4532-ACC6-E65E1D63ACA2}" type="pres">
      <dgm:prSet presAssocID="{E4D23657-D1E8-4B22-974B-8DC90813F51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B746139E-4627-4CCC-9299-5653D77ED24D}" type="pres">
      <dgm:prSet presAssocID="{E4D23657-D1E8-4B22-974B-8DC90813F51B}" presName="Triangle" presStyleLbl="alignNode1" presStyleIdx="1" presStyleCnt="9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9"/>
      <dgm:spPr/>
    </dgm:pt>
    <dgm:pt modelId="{18F7A15A-3ED1-4A32-B700-36B8D6BBE441}" type="pres">
      <dgm:prSet presAssocID="{EF034794-D109-40B6-8FA2-8971C3123AB6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F6F2BEFC-1674-4E8D-98FF-DE4432BB887C}" type="pres">
      <dgm:prSet presAssocID="{EF034794-D109-40B6-8FA2-8971C3123AB6}" presName="Triangle" presStyleLbl="alignNode1" presStyleIdx="3" presStyleCnt="9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9"/>
      <dgm:spPr/>
    </dgm:pt>
    <dgm:pt modelId="{F0124EB5-2136-46F3-B2F4-41A5196C24A0}" type="pres">
      <dgm:prSet presAssocID="{15E11DBD-E9B5-4BCF-A56C-7AAE26CE30DC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D5E82CFA-3F05-41CB-A66C-3A904CCE06CE}" type="pres">
      <dgm:prSet presAssocID="{15E11DBD-E9B5-4BCF-A56C-7AAE26CE30DC}" presName="Triangle" presStyleLbl="alignNode1" presStyleIdx="5" presStyleCnt="9"/>
      <dgm:spPr/>
    </dgm:pt>
    <dgm:pt modelId="{F5574CB1-AC1C-4773-A4A7-C4CE14EF6374}" type="pres">
      <dgm:prSet presAssocID="{329BDEDB-415B-4AB3-B964-E819D0C56DBB}" presName="sibTrans" presStyleCnt="0"/>
      <dgm:spPr/>
    </dgm:pt>
    <dgm:pt modelId="{14FCF07D-F999-4928-B62C-1135C3080FD1}" type="pres">
      <dgm:prSet presAssocID="{329BDEDB-415B-4AB3-B964-E819D0C56DBB}" presName="space" presStyleCnt="0"/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6" presStyleCnt="9"/>
      <dgm:spPr/>
    </dgm:pt>
    <dgm:pt modelId="{AFC6068B-131B-444D-AF53-A5A2A6DC9AE7}" type="pres">
      <dgm:prSet presAssocID="{778AA374-0E17-4AEA-8EB6-0C342D57D8D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F62C0D9F-BF11-4D63-A28B-80FA21343A28}" type="pres">
      <dgm:prSet presAssocID="{778AA374-0E17-4AEA-8EB6-0C342D57D8D8}" presName="Triangle" presStyleLbl="alignNode1" presStyleIdx="7" presStyleCnt="9"/>
      <dgm:spPr/>
    </dgm:pt>
    <dgm:pt modelId="{F5EC4F6A-2B4F-420C-9BEA-A14EFB832731}" type="pres">
      <dgm:prSet presAssocID="{1A604594-E883-4DA9-8A2A-16DFACE8640A}" presName="sibTrans" presStyleCnt="0"/>
      <dgm:spPr/>
    </dgm:pt>
    <dgm:pt modelId="{41DC2B0B-BD37-48C1-BB85-7F75AC60BB5F}" type="pres">
      <dgm:prSet presAssocID="{1A604594-E883-4DA9-8A2A-16DFACE8640A}" presName="space" presStyleCnt="0"/>
      <dgm:spPr/>
    </dgm:pt>
    <dgm:pt modelId="{D2C6C114-9E17-4E64-9FCF-9C4365FE25B7}" type="pres">
      <dgm:prSet presAssocID="{05F1A7D0-6E45-49DA-80B3-7FF4B8783E58}" presName="composite" presStyleCnt="0"/>
      <dgm:spPr/>
    </dgm:pt>
    <dgm:pt modelId="{BA06DEFD-3E20-41CA-8CC7-585BE7A02A00}" type="pres">
      <dgm:prSet presAssocID="{05F1A7D0-6E45-49DA-80B3-7FF4B8783E58}" presName="LShape" presStyleLbl="alignNode1" presStyleIdx="8" presStyleCnt="9"/>
      <dgm:spPr/>
    </dgm:pt>
    <dgm:pt modelId="{D81336A4-814F-45EF-B582-2466B0D2E2A7}" type="pres">
      <dgm:prSet presAssocID="{05F1A7D0-6E45-49DA-80B3-7FF4B8783E58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686E8776-31B9-4547-B165-83B2470E83E1}" type="presOf" srcId="{778AA374-0E17-4AEA-8EB6-0C342D57D8D8}" destId="{AFC6068B-131B-444D-AF53-A5A2A6DC9AE7}" srcOrd="0" destOrd="0" presId="urn:microsoft.com/office/officeart/2009/3/layout/StepUpProcess"/>
    <dgm:cxn modelId="{6178317C-4B4F-4FC5-8AC2-7ABBDA27CE1F}" type="presOf" srcId="{05F1A7D0-6E45-49DA-80B3-7FF4B8783E58}" destId="{D81336A4-814F-45EF-B582-2466B0D2E2A7}" srcOrd="0" destOrd="0" presId="urn:microsoft.com/office/officeart/2009/3/layout/StepUpProcess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33A927E1-3C94-4A92-8DB3-42886008240C}" srcId="{41DDEAAE-DE55-45A3-A4F7-3874E0140D37}" destId="{05F1A7D0-6E45-49DA-80B3-7FF4B8783E58}" srcOrd="4" destOrd="0" parTransId="{3ECE110E-B07E-4F19-B2DF-3E42E99B2E8D}" sibTransId="{47B1D0F3-117D-4CE7-9037-3F5A4995054A}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  <dgm:cxn modelId="{24606857-F5A8-4647-9106-43600BEA9834}" type="presParOf" srcId="{DF2F85E9-6BAE-40EA-8F18-DAFCA3EFFB69}" destId="{D5E82CFA-3F05-41CB-A66C-3A904CCE06CE}" srcOrd="2" destOrd="0" presId="urn:microsoft.com/office/officeart/2009/3/layout/StepUpProcess"/>
    <dgm:cxn modelId="{07D8BB63-7C45-4577-8989-CC9573B5B902}" type="presParOf" srcId="{EB3CB291-E23A-4667-A32E-A640A76557A1}" destId="{F5574CB1-AC1C-4773-A4A7-C4CE14EF6374}" srcOrd="5" destOrd="0" presId="urn:microsoft.com/office/officeart/2009/3/layout/StepUpProcess"/>
    <dgm:cxn modelId="{C4CA2C05-C5A2-47D3-932D-7D1B0EE24BEE}" type="presParOf" srcId="{F5574CB1-AC1C-4773-A4A7-C4CE14EF6374}" destId="{14FCF07D-F999-4928-B62C-1135C3080FD1}" srcOrd="0" destOrd="0" presId="urn:microsoft.com/office/officeart/2009/3/layout/StepUpProcess"/>
    <dgm:cxn modelId="{7F15FDE7-0796-409E-8E14-33BDA45130DC}" type="presParOf" srcId="{EB3CB291-E23A-4667-A32E-A640A76557A1}" destId="{2489F161-D1CF-4A3D-8E95-6382395DC25B}" srcOrd="6" destOrd="0" presId="urn:microsoft.com/office/officeart/2009/3/layout/StepUpProcess"/>
    <dgm:cxn modelId="{A311EB17-7B3B-4E73-8877-7EDCECD2CCA9}" type="presParOf" srcId="{2489F161-D1CF-4A3D-8E95-6382395DC25B}" destId="{06EAFCDC-2041-4C37-BE64-7627BAA16382}" srcOrd="0" destOrd="0" presId="urn:microsoft.com/office/officeart/2009/3/layout/StepUpProcess"/>
    <dgm:cxn modelId="{F054D3EE-12ED-41DF-BC28-75AFF24A2011}" type="presParOf" srcId="{2489F161-D1CF-4A3D-8E95-6382395DC25B}" destId="{AFC6068B-131B-444D-AF53-A5A2A6DC9AE7}" srcOrd="1" destOrd="0" presId="urn:microsoft.com/office/officeart/2009/3/layout/StepUpProcess"/>
    <dgm:cxn modelId="{B3F265FC-C9A3-4AB3-9CED-F7D5EE371186}" type="presParOf" srcId="{2489F161-D1CF-4A3D-8E95-6382395DC25B}" destId="{F62C0D9F-BF11-4D63-A28B-80FA21343A28}" srcOrd="2" destOrd="0" presId="urn:microsoft.com/office/officeart/2009/3/layout/StepUpProcess"/>
    <dgm:cxn modelId="{41FBC4D4-7CE4-4553-BFA6-B9C39AFCA8EF}" type="presParOf" srcId="{EB3CB291-E23A-4667-A32E-A640A76557A1}" destId="{F5EC4F6A-2B4F-420C-9BEA-A14EFB832731}" srcOrd="7" destOrd="0" presId="urn:microsoft.com/office/officeart/2009/3/layout/StepUpProcess"/>
    <dgm:cxn modelId="{604F1BFC-D1C1-4B05-9E80-FEB729EF06F6}" type="presParOf" srcId="{F5EC4F6A-2B4F-420C-9BEA-A14EFB832731}" destId="{41DC2B0B-BD37-48C1-BB85-7F75AC60BB5F}" srcOrd="0" destOrd="0" presId="urn:microsoft.com/office/officeart/2009/3/layout/StepUpProcess"/>
    <dgm:cxn modelId="{C8CE4F5C-2D1E-4F23-B70E-3CA4AB9E86D1}" type="presParOf" srcId="{EB3CB291-E23A-4667-A32E-A640A76557A1}" destId="{D2C6C114-9E17-4E64-9FCF-9C4365FE25B7}" srcOrd="8" destOrd="0" presId="urn:microsoft.com/office/officeart/2009/3/layout/StepUpProcess"/>
    <dgm:cxn modelId="{28DAD026-A7ED-4EA6-BA50-86753202B1A1}" type="presParOf" srcId="{D2C6C114-9E17-4E64-9FCF-9C4365FE25B7}" destId="{BA06DEFD-3E20-41CA-8CC7-585BE7A02A00}" srcOrd="0" destOrd="0" presId="urn:microsoft.com/office/officeart/2009/3/layout/StepUpProcess"/>
    <dgm:cxn modelId="{1A762ABB-221E-44D3-9B21-B2EC055FC66D}" type="presParOf" srcId="{D2C6C114-9E17-4E64-9FCF-9C4365FE25B7}" destId="{D81336A4-814F-45EF-B582-2466B0D2E2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4D23657-D1E8-4B22-974B-8DC90813F51B}">
      <dgm:prSet phldrT="[Text]"/>
      <dgm:spPr/>
      <dgm:t>
        <a:bodyPr/>
        <a:lstStyle/>
        <a:p>
          <a:r>
            <a:rPr lang="en-US" dirty="0"/>
            <a:t>What Do Older Children Want?</a:t>
          </a:r>
        </a:p>
      </dgm:t>
    </dgm:pt>
    <dgm:pt modelId="{89EF0911-2234-42D0-AEF3-7FADAFD12999}" type="parTrans" cxnId="{99F95D8E-A851-4953-A3C5-9BF7753ED9FA}">
      <dgm:prSet/>
      <dgm:spPr/>
      <dgm:t>
        <a:bodyPr/>
        <a:lstStyle/>
        <a:p>
          <a:endParaRPr lang="en-US"/>
        </a:p>
      </dgm:t>
    </dgm:pt>
    <dgm:pt modelId="{529487B0-19AA-4AAC-8F83-CF2C113EB84D}" type="sibTrans" cxnId="{99F95D8E-A851-4953-A3C5-9BF7753ED9FA}">
      <dgm:prSet/>
      <dgm:spPr/>
      <dgm:t>
        <a:bodyPr/>
        <a:lstStyle/>
        <a:p>
          <a:endParaRPr lang="en-US"/>
        </a:p>
      </dgm:t>
    </dgm:pt>
    <dgm:pt modelId="{EF034794-D109-40B6-8FA2-8971C3123AB6}">
      <dgm:prSet phldrT="[Text]"/>
      <dgm:spPr/>
      <dgm:t>
        <a:bodyPr/>
        <a:lstStyle/>
        <a:p>
          <a:r>
            <a:rPr lang="en-US" dirty="0"/>
            <a:t>What are the likely costs?</a:t>
          </a:r>
        </a:p>
      </dgm:t>
    </dgm:pt>
    <dgm:pt modelId="{64D09C75-3D44-4CEF-9459-5C91DB44A9EA}" type="parTrans" cxnId="{80FF73C0-9BCD-436E-A85B-D6D7D322462C}">
      <dgm:prSet/>
      <dgm:spPr/>
      <dgm:t>
        <a:bodyPr/>
        <a:lstStyle/>
        <a:p>
          <a:endParaRPr lang="en-US"/>
        </a:p>
      </dgm:t>
    </dgm:pt>
    <dgm:pt modelId="{CDDFC891-FC62-4131-A642-2D94388BCCE2}" type="sibTrans" cxnId="{80FF73C0-9BCD-436E-A85B-D6D7D322462C}">
      <dgm:prSet/>
      <dgm:spPr/>
      <dgm:t>
        <a:bodyPr/>
        <a:lstStyle/>
        <a:p>
          <a:endParaRPr lang="en-US"/>
        </a:p>
      </dgm:t>
    </dgm:pt>
    <dgm:pt modelId="{15E11DBD-E9B5-4BCF-A56C-7AAE26CE30DC}">
      <dgm:prSet phldrT="[Text]"/>
      <dgm:spPr/>
      <dgm:t>
        <a:bodyPr/>
        <a:lstStyle/>
        <a:p>
          <a:r>
            <a:rPr lang="en-US" dirty="0"/>
            <a:t>Where could funding be obtained?</a:t>
          </a:r>
        </a:p>
      </dgm:t>
    </dgm:pt>
    <dgm:pt modelId="{B7B43D5B-12E9-44B1-B818-4B50F6AD3C0A}" type="parTrans" cxnId="{5E0737F0-6DE4-4885-BC59-82E10D617E50}">
      <dgm:prSet/>
      <dgm:spPr/>
      <dgm:t>
        <a:bodyPr/>
        <a:lstStyle/>
        <a:p>
          <a:endParaRPr lang="en-US"/>
        </a:p>
      </dgm:t>
    </dgm:pt>
    <dgm:pt modelId="{329BDEDB-415B-4AB3-B964-E819D0C56DBB}" type="sibTrans" cxnId="{5E0737F0-6DE4-4885-BC59-82E10D617E50}">
      <dgm:prSet/>
      <dgm:spPr/>
      <dgm:t>
        <a:bodyPr/>
        <a:lstStyle/>
        <a:p>
          <a:endParaRPr lang="en-US"/>
        </a:p>
      </dgm:t>
    </dgm:pt>
    <dgm:pt modelId="{778AA374-0E17-4AEA-8EB6-0C342D57D8D8}">
      <dgm:prSet phldrT="[Text]"/>
      <dgm:spPr/>
      <dgm:t>
        <a:bodyPr/>
        <a:lstStyle/>
        <a:p>
          <a:r>
            <a:rPr lang="en-US" dirty="0"/>
            <a:t>What could be the likely Planning Restrictions?</a:t>
          </a:r>
        </a:p>
      </dgm:t>
    </dgm:pt>
    <dgm:pt modelId="{5E28F01D-9664-415C-A0CD-EBFDAB29426C}" type="parTrans" cxnId="{6F55886F-2AC8-4F4F-B328-821CB3A2117B}">
      <dgm:prSet/>
      <dgm:spPr/>
      <dgm:t>
        <a:bodyPr/>
        <a:lstStyle/>
        <a:p>
          <a:endParaRPr lang="en-US"/>
        </a:p>
      </dgm:t>
    </dgm:pt>
    <dgm:pt modelId="{1A604594-E883-4DA9-8A2A-16DFACE8640A}" type="sibTrans" cxnId="{6F55886F-2AC8-4F4F-B328-821CB3A2117B}">
      <dgm:prSet/>
      <dgm:spPr/>
      <dgm:t>
        <a:bodyPr/>
        <a:lstStyle/>
        <a:p>
          <a:endParaRPr lang="en-US"/>
        </a:p>
      </dgm:t>
    </dgm:pt>
    <dgm:pt modelId="{05F1A7D0-6E45-49DA-80B3-7FF4B8783E58}">
      <dgm:prSet phldrT="[Text]"/>
      <dgm:spPr/>
      <dgm:t>
        <a:bodyPr/>
        <a:lstStyle/>
        <a:p>
          <a:r>
            <a:rPr lang="en-US" dirty="0"/>
            <a:t>Where could facilities identified in step 1 be sited?</a:t>
          </a:r>
        </a:p>
      </dgm:t>
    </dgm:pt>
    <dgm:pt modelId="{3ECE110E-B07E-4F19-B2DF-3E42E99B2E8D}" type="parTrans" cxnId="{33A927E1-3C94-4A92-8DB3-42886008240C}">
      <dgm:prSet/>
      <dgm:spPr/>
      <dgm:t>
        <a:bodyPr/>
        <a:lstStyle/>
        <a:p>
          <a:endParaRPr lang="en-US"/>
        </a:p>
      </dgm:t>
    </dgm:pt>
    <dgm:pt modelId="{47B1D0F3-117D-4CE7-9037-3F5A4995054A}" type="sibTrans" cxnId="{33A927E1-3C94-4A92-8DB3-42886008240C}">
      <dgm:prSet/>
      <dgm:spPr/>
      <dgm:t>
        <a:bodyPr/>
        <a:lstStyle/>
        <a:p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9"/>
      <dgm:spPr/>
    </dgm:pt>
    <dgm:pt modelId="{80B372F1-8EF3-4532-ACC6-E65E1D63ACA2}" type="pres">
      <dgm:prSet presAssocID="{E4D23657-D1E8-4B22-974B-8DC90813F51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B746139E-4627-4CCC-9299-5653D77ED24D}" type="pres">
      <dgm:prSet presAssocID="{E4D23657-D1E8-4B22-974B-8DC90813F51B}" presName="Triangle" presStyleLbl="alignNode1" presStyleIdx="1" presStyleCnt="9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9"/>
      <dgm:spPr/>
    </dgm:pt>
    <dgm:pt modelId="{18F7A15A-3ED1-4A32-B700-36B8D6BBE441}" type="pres">
      <dgm:prSet presAssocID="{EF034794-D109-40B6-8FA2-8971C3123AB6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F6F2BEFC-1674-4E8D-98FF-DE4432BB887C}" type="pres">
      <dgm:prSet presAssocID="{EF034794-D109-40B6-8FA2-8971C3123AB6}" presName="Triangle" presStyleLbl="alignNode1" presStyleIdx="3" presStyleCnt="9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9"/>
      <dgm:spPr/>
    </dgm:pt>
    <dgm:pt modelId="{F0124EB5-2136-46F3-B2F4-41A5196C24A0}" type="pres">
      <dgm:prSet presAssocID="{15E11DBD-E9B5-4BCF-A56C-7AAE26CE30DC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D5E82CFA-3F05-41CB-A66C-3A904CCE06CE}" type="pres">
      <dgm:prSet presAssocID="{15E11DBD-E9B5-4BCF-A56C-7AAE26CE30DC}" presName="Triangle" presStyleLbl="alignNode1" presStyleIdx="5" presStyleCnt="9"/>
      <dgm:spPr/>
    </dgm:pt>
    <dgm:pt modelId="{F5574CB1-AC1C-4773-A4A7-C4CE14EF6374}" type="pres">
      <dgm:prSet presAssocID="{329BDEDB-415B-4AB3-B964-E819D0C56DBB}" presName="sibTrans" presStyleCnt="0"/>
      <dgm:spPr/>
    </dgm:pt>
    <dgm:pt modelId="{14FCF07D-F999-4928-B62C-1135C3080FD1}" type="pres">
      <dgm:prSet presAssocID="{329BDEDB-415B-4AB3-B964-E819D0C56DBB}" presName="space" presStyleCnt="0"/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6" presStyleCnt="9"/>
      <dgm:spPr/>
    </dgm:pt>
    <dgm:pt modelId="{AFC6068B-131B-444D-AF53-A5A2A6DC9AE7}" type="pres">
      <dgm:prSet presAssocID="{778AA374-0E17-4AEA-8EB6-0C342D57D8D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F62C0D9F-BF11-4D63-A28B-80FA21343A28}" type="pres">
      <dgm:prSet presAssocID="{778AA374-0E17-4AEA-8EB6-0C342D57D8D8}" presName="Triangle" presStyleLbl="alignNode1" presStyleIdx="7" presStyleCnt="9"/>
      <dgm:spPr/>
    </dgm:pt>
    <dgm:pt modelId="{F5EC4F6A-2B4F-420C-9BEA-A14EFB832731}" type="pres">
      <dgm:prSet presAssocID="{1A604594-E883-4DA9-8A2A-16DFACE8640A}" presName="sibTrans" presStyleCnt="0"/>
      <dgm:spPr/>
    </dgm:pt>
    <dgm:pt modelId="{41DC2B0B-BD37-48C1-BB85-7F75AC60BB5F}" type="pres">
      <dgm:prSet presAssocID="{1A604594-E883-4DA9-8A2A-16DFACE8640A}" presName="space" presStyleCnt="0"/>
      <dgm:spPr/>
    </dgm:pt>
    <dgm:pt modelId="{D2C6C114-9E17-4E64-9FCF-9C4365FE25B7}" type="pres">
      <dgm:prSet presAssocID="{05F1A7D0-6E45-49DA-80B3-7FF4B8783E58}" presName="composite" presStyleCnt="0"/>
      <dgm:spPr/>
    </dgm:pt>
    <dgm:pt modelId="{BA06DEFD-3E20-41CA-8CC7-585BE7A02A00}" type="pres">
      <dgm:prSet presAssocID="{05F1A7D0-6E45-49DA-80B3-7FF4B8783E58}" presName="LShape" presStyleLbl="alignNode1" presStyleIdx="8" presStyleCnt="9"/>
      <dgm:spPr/>
    </dgm:pt>
    <dgm:pt modelId="{D81336A4-814F-45EF-B582-2466B0D2E2A7}" type="pres">
      <dgm:prSet presAssocID="{05F1A7D0-6E45-49DA-80B3-7FF4B8783E58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686E8776-31B9-4547-B165-83B2470E83E1}" type="presOf" srcId="{778AA374-0E17-4AEA-8EB6-0C342D57D8D8}" destId="{AFC6068B-131B-444D-AF53-A5A2A6DC9AE7}" srcOrd="0" destOrd="0" presId="urn:microsoft.com/office/officeart/2009/3/layout/StepUpProcess"/>
    <dgm:cxn modelId="{6178317C-4B4F-4FC5-8AC2-7ABBDA27CE1F}" type="presOf" srcId="{05F1A7D0-6E45-49DA-80B3-7FF4B8783E58}" destId="{D81336A4-814F-45EF-B582-2466B0D2E2A7}" srcOrd="0" destOrd="0" presId="urn:microsoft.com/office/officeart/2009/3/layout/StepUpProcess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33A927E1-3C94-4A92-8DB3-42886008240C}" srcId="{41DDEAAE-DE55-45A3-A4F7-3874E0140D37}" destId="{05F1A7D0-6E45-49DA-80B3-7FF4B8783E58}" srcOrd="4" destOrd="0" parTransId="{3ECE110E-B07E-4F19-B2DF-3E42E99B2E8D}" sibTransId="{47B1D0F3-117D-4CE7-9037-3F5A4995054A}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  <dgm:cxn modelId="{24606857-F5A8-4647-9106-43600BEA9834}" type="presParOf" srcId="{DF2F85E9-6BAE-40EA-8F18-DAFCA3EFFB69}" destId="{D5E82CFA-3F05-41CB-A66C-3A904CCE06CE}" srcOrd="2" destOrd="0" presId="urn:microsoft.com/office/officeart/2009/3/layout/StepUpProcess"/>
    <dgm:cxn modelId="{07D8BB63-7C45-4577-8989-CC9573B5B902}" type="presParOf" srcId="{EB3CB291-E23A-4667-A32E-A640A76557A1}" destId="{F5574CB1-AC1C-4773-A4A7-C4CE14EF6374}" srcOrd="5" destOrd="0" presId="urn:microsoft.com/office/officeart/2009/3/layout/StepUpProcess"/>
    <dgm:cxn modelId="{C4CA2C05-C5A2-47D3-932D-7D1B0EE24BEE}" type="presParOf" srcId="{F5574CB1-AC1C-4773-A4A7-C4CE14EF6374}" destId="{14FCF07D-F999-4928-B62C-1135C3080FD1}" srcOrd="0" destOrd="0" presId="urn:microsoft.com/office/officeart/2009/3/layout/StepUpProcess"/>
    <dgm:cxn modelId="{7F15FDE7-0796-409E-8E14-33BDA45130DC}" type="presParOf" srcId="{EB3CB291-E23A-4667-A32E-A640A76557A1}" destId="{2489F161-D1CF-4A3D-8E95-6382395DC25B}" srcOrd="6" destOrd="0" presId="urn:microsoft.com/office/officeart/2009/3/layout/StepUpProcess"/>
    <dgm:cxn modelId="{A311EB17-7B3B-4E73-8877-7EDCECD2CCA9}" type="presParOf" srcId="{2489F161-D1CF-4A3D-8E95-6382395DC25B}" destId="{06EAFCDC-2041-4C37-BE64-7627BAA16382}" srcOrd="0" destOrd="0" presId="urn:microsoft.com/office/officeart/2009/3/layout/StepUpProcess"/>
    <dgm:cxn modelId="{F054D3EE-12ED-41DF-BC28-75AFF24A2011}" type="presParOf" srcId="{2489F161-D1CF-4A3D-8E95-6382395DC25B}" destId="{AFC6068B-131B-444D-AF53-A5A2A6DC9AE7}" srcOrd="1" destOrd="0" presId="urn:microsoft.com/office/officeart/2009/3/layout/StepUpProcess"/>
    <dgm:cxn modelId="{B3F265FC-C9A3-4AB3-9CED-F7D5EE371186}" type="presParOf" srcId="{2489F161-D1CF-4A3D-8E95-6382395DC25B}" destId="{F62C0D9F-BF11-4D63-A28B-80FA21343A28}" srcOrd="2" destOrd="0" presId="urn:microsoft.com/office/officeart/2009/3/layout/StepUpProcess"/>
    <dgm:cxn modelId="{41FBC4D4-7CE4-4553-BFA6-B9C39AFCA8EF}" type="presParOf" srcId="{EB3CB291-E23A-4667-A32E-A640A76557A1}" destId="{F5EC4F6A-2B4F-420C-9BEA-A14EFB832731}" srcOrd="7" destOrd="0" presId="urn:microsoft.com/office/officeart/2009/3/layout/StepUpProcess"/>
    <dgm:cxn modelId="{604F1BFC-D1C1-4B05-9E80-FEB729EF06F6}" type="presParOf" srcId="{F5EC4F6A-2B4F-420C-9BEA-A14EFB832731}" destId="{41DC2B0B-BD37-48C1-BB85-7F75AC60BB5F}" srcOrd="0" destOrd="0" presId="urn:microsoft.com/office/officeart/2009/3/layout/StepUpProcess"/>
    <dgm:cxn modelId="{C8CE4F5C-2D1E-4F23-B70E-3CA4AB9E86D1}" type="presParOf" srcId="{EB3CB291-E23A-4667-A32E-A640A76557A1}" destId="{D2C6C114-9E17-4E64-9FCF-9C4365FE25B7}" srcOrd="8" destOrd="0" presId="urn:microsoft.com/office/officeart/2009/3/layout/StepUpProcess"/>
    <dgm:cxn modelId="{28DAD026-A7ED-4EA6-BA50-86753202B1A1}" type="presParOf" srcId="{D2C6C114-9E17-4E64-9FCF-9C4365FE25B7}" destId="{BA06DEFD-3E20-41CA-8CC7-585BE7A02A00}" srcOrd="0" destOrd="0" presId="urn:microsoft.com/office/officeart/2009/3/layout/StepUpProcess"/>
    <dgm:cxn modelId="{1A762ABB-221E-44D3-9B21-B2EC055FC66D}" type="presParOf" srcId="{D2C6C114-9E17-4E64-9FCF-9C4365FE25B7}" destId="{D81336A4-814F-45EF-B582-2466B0D2E2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F034794-D109-40B6-8FA2-8971C3123AB6}">
      <dgm:prSet phldrT="[Text]"/>
      <dgm:spPr/>
      <dgm:t>
        <a:bodyPr/>
        <a:lstStyle/>
        <a:p>
          <a:r>
            <a:rPr lang="en-US" dirty="0"/>
            <a:t>What are the likely costs?</a:t>
          </a:r>
        </a:p>
      </dgm:t>
    </dgm:pt>
    <dgm:pt modelId="{64D09C75-3D44-4CEF-9459-5C91DB44A9EA}" type="parTrans" cxnId="{80FF73C0-9BCD-436E-A85B-D6D7D322462C}">
      <dgm:prSet/>
      <dgm:spPr/>
      <dgm:t>
        <a:bodyPr/>
        <a:lstStyle/>
        <a:p>
          <a:endParaRPr lang="en-US"/>
        </a:p>
      </dgm:t>
    </dgm:pt>
    <dgm:pt modelId="{CDDFC891-FC62-4131-A642-2D94388BCCE2}" type="sibTrans" cxnId="{80FF73C0-9BCD-436E-A85B-D6D7D322462C}">
      <dgm:prSet/>
      <dgm:spPr/>
      <dgm:t>
        <a:bodyPr/>
        <a:lstStyle/>
        <a:p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0" presStyleCnt="1"/>
      <dgm:spPr>
        <a:solidFill>
          <a:srgbClr val="0070C0"/>
        </a:solidFill>
        <a:ln>
          <a:noFill/>
        </a:ln>
      </dgm:spPr>
    </dgm:pt>
    <dgm:pt modelId="{18F7A15A-3ED1-4A32-B700-36B8D6BBE441}" type="pres">
      <dgm:prSet presAssocID="{EF034794-D109-40B6-8FA2-8971C3123AB6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80FF73C0-9BCD-436E-A85B-D6D7D322462C}" srcId="{41DDEAAE-DE55-45A3-A4F7-3874E0140D37}" destId="{EF034794-D109-40B6-8FA2-8971C3123AB6}" srcOrd="0" destOrd="0" parTransId="{64D09C75-3D44-4CEF-9459-5C91DB44A9EA}" sibTransId="{CDDFC891-FC62-4131-A642-2D94388BCCE2}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0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4D23657-D1E8-4B22-974B-8DC90813F51B}">
      <dgm:prSet phldrT="[Text]"/>
      <dgm:spPr/>
      <dgm:t>
        <a:bodyPr/>
        <a:lstStyle/>
        <a:p>
          <a:r>
            <a:rPr lang="en-US" dirty="0"/>
            <a:t>What Do Older Children Want?</a:t>
          </a:r>
        </a:p>
      </dgm:t>
    </dgm:pt>
    <dgm:pt modelId="{89EF0911-2234-42D0-AEF3-7FADAFD12999}" type="parTrans" cxnId="{99F95D8E-A851-4953-A3C5-9BF7753ED9FA}">
      <dgm:prSet/>
      <dgm:spPr/>
      <dgm:t>
        <a:bodyPr/>
        <a:lstStyle/>
        <a:p>
          <a:endParaRPr lang="en-US"/>
        </a:p>
      </dgm:t>
    </dgm:pt>
    <dgm:pt modelId="{529487B0-19AA-4AAC-8F83-CF2C113EB84D}" type="sibTrans" cxnId="{99F95D8E-A851-4953-A3C5-9BF7753ED9FA}">
      <dgm:prSet/>
      <dgm:spPr/>
      <dgm:t>
        <a:bodyPr/>
        <a:lstStyle/>
        <a:p>
          <a:endParaRPr lang="en-US"/>
        </a:p>
      </dgm:t>
    </dgm:pt>
    <dgm:pt modelId="{EF034794-D109-40B6-8FA2-8971C3123AB6}">
      <dgm:prSet phldrT="[Text]"/>
      <dgm:spPr/>
      <dgm:t>
        <a:bodyPr/>
        <a:lstStyle/>
        <a:p>
          <a:r>
            <a:rPr lang="en-US" dirty="0"/>
            <a:t>What are the likely costs?</a:t>
          </a:r>
        </a:p>
      </dgm:t>
    </dgm:pt>
    <dgm:pt modelId="{64D09C75-3D44-4CEF-9459-5C91DB44A9EA}" type="parTrans" cxnId="{80FF73C0-9BCD-436E-A85B-D6D7D322462C}">
      <dgm:prSet/>
      <dgm:spPr/>
      <dgm:t>
        <a:bodyPr/>
        <a:lstStyle/>
        <a:p>
          <a:endParaRPr lang="en-US"/>
        </a:p>
      </dgm:t>
    </dgm:pt>
    <dgm:pt modelId="{CDDFC891-FC62-4131-A642-2D94388BCCE2}" type="sibTrans" cxnId="{80FF73C0-9BCD-436E-A85B-D6D7D322462C}">
      <dgm:prSet/>
      <dgm:spPr/>
      <dgm:t>
        <a:bodyPr/>
        <a:lstStyle/>
        <a:p>
          <a:endParaRPr lang="en-US"/>
        </a:p>
      </dgm:t>
    </dgm:pt>
    <dgm:pt modelId="{15E11DBD-E9B5-4BCF-A56C-7AAE26CE30DC}">
      <dgm:prSet phldrT="[Text]"/>
      <dgm:spPr/>
      <dgm:t>
        <a:bodyPr/>
        <a:lstStyle/>
        <a:p>
          <a:r>
            <a:rPr lang="en-US" dirty="0"/>
            <a:t>Where could funding be obtained?</a:t>
          </a:r>
        </a:p>
      </dgm:t>
    </dgm:pt>
    <dgm:pt modelId="{B7B43D5B-12E9-44B1-B818-4B50F6AD3C0A}" type="parTrans" cxnId="{5E0737F0-6DE4-4885-BC59-82E10D617E50}">
      <dgm:prSet/>
      <dgm:spPr/>
      <dgm:t>
        <a:bodyPr/>
        <a:lstStyle/>
        <a:p>
          <a:endParaRPr lang="en-US"/>
        </a:p>
      </dgm:t>
    </dgm:pt>
    <dgm:pt modelId="{329BDEDB-415B-4AB3-B964-E819D0C56DBB}" type="sibTrans" cxnId="{5E0737F0-6DE4-4885-BC59-82E10D617E50}">
      <dgm:prSet/>
      <dgm:spPr/>
      <dgm:t>
        <a:bodyPr/>
        <a:lstStyle/>
        <a:p>
          <a:endParaRPr lang="en-US"/>
        </a:p>
      </dgm:t>
    </dgm:pt>
    <dgm:pt modelId="{778AA374-0E17-4AEA-8EB6-0C342D57D8D8}">
      <dgm:prSet phldrT="[Text]"/>
      <dgm:spPr/>
      <dgm:t>
        <a:bodyPr/>
        <a:lstStyle/>
        <a:p>
          <a:r>
            <a:rPr lang="en-US" dirty="0"/>
            <a:t>What could be the likely Planning Restrictions?</a:t>
          </a:r>
        </a:p>
      </dgm:t>
    </dgm:pt>
    <dgm:pt modelId="{5E28F01D-9664-415C-A0CD-EBFDAB29426C}" type="parTrans" cxnId="{6F55886F-2AC8-4F4F-B328-821CB3A2117B}">
      <dgm:prSet/>
      <dgm:spPr/>
      <dgm:t>
        <a:bodyPr/>
        <a:lstStyle/>
        <a:p>
          <a:endParaRPr lang="en-US"/>
        </a:p>
      </dgm:t>
    </dgm:pt>
    <dgm:pt modelId="{1A604594-E883-4DA9-8A2A-16DFACE8640A}" type="sibTrans" cxnId="{6F55886F-2AC8-4F4F-B328-821CB3A2117B}">
      <dgm:prSet/>
      <dgm:spPr/>
      <dgm:t>
        <a:bodyPr/>
        <a:lstStyle/>
        <a:p>
          <a:endParaRPr lang="en-US"/>
        </a:p>
      </dgm:t>
    </dgm:pt>
    <dgm:pt modelId="{05F1A7D0-6E45-49DA-80B3-7FF4B8783E58}">
      <dgm:prSet phldrT="[Text]"/>
      <dgm:spPr/>
      <dgm:t>
        <a:bodyPr/>
        <a:lstStyle/>
        <a:p>
          <a:r>
            <a:rPr lang="en-US" dirty="0"/>
            <a:t>Where could facilities identified in step 1 be sited?</a:t>
          </a:r>
        </a:p>
      </dgm:t>
    </dgm:pt>
    <dgm:pt modelId="{3ECE110E-B07E-4F19-B2DF-3E42E99B2E8D}" type="parTrans" cxnId="{33A927E1-3C94-4A92-8DB3-42886008240C}">
      <dgm:prSet/>
      <dgm:spPr/>
      <dgm:t>
        <a:bodyPr/>
        <a:lstStyle/>
        <a:p>
          <a:endParaRPr lang="en-US"/>
        </a:p>
      </dgm:t>
    </dgm:pt>
    <dgm:pt modelId="{47B1D0F3-117D-4CE7-9037-3F5A4995054A}" type="sibTrans" cxnId="{33A927E1-3C94-4A92-8DB3-42886008240C}">
      <dgm:prSet/>
      <dgm:spPr/>
      <dgm:t>
        <a:bodyPr/>
        <a:lstStyle/>
        <a:p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9"/>
      <dgm:spPr/>
    </dgm:pt>
    <dgm:pt modelId="{80B372F1-8EF3-4532-ACC6-E65E1D63ACA2}" type="pres">
      <dgm:prSet presAssocID="{E4D23657-D1E8-4B22-974B-8DC90813F51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B746139E-4627-4CCC-9299-5653D77ED24D}" type="pres">
      <dgm:prSet presAssocID="{E4D23657-D1E8-4B22-974B-8DC90813F51B}" presName="Triangle" presStyleLbl="alignNode1" presStyleIdx="1" presStyleCnt="9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9"/>
      <dgm:spPr/>
    </dgm:pt>
    <dgm:pt modelId="{18F7A15A-3ED1-4A32-B700-36B8D6BBE441}" type="pres">
      <dgm:prSet presAssocID="{EF034794-D109-40B6-8FA2-8971C3123AB6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F6F2BEFC-1674-4E8D-98FF-DE4432BB887C}" type="pres">
      <dgm:prSet presAssocID="{EF034794-D109-40B6-8FA2-8971C3123AB6}" presName="Triangle" presStyleLbl="alignNode1" presStyleIdx="3" presStyleCnt="9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9"/>
      <dgm:spPr/>
    </dgm:pt>
    <dgm:pt modelId="{F0124EB5-2136-46F3-B2F4-41A5196C24A0}" type="pres">
      <dgm:prSet presAssocID="{15E11DBD-E9B5-4BCF-A56C-7AAE26CE30DC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D5E82CFA-3F05-41CB-A66C-3A904CCE06CE}" type="pres">
      <dgm:prSet presAssocID="{15E11DBD-E9B5-4BCF-A56C-7AAE26CE30DC}" presName="Triangle" presStyleLbl="alignNode1" presStyleIdx="5" presStyleCnt="9"/>
      <dgm:spPr/>
    </dgm:pt>
    <dgm:pt modelId="{F5574CB1-AC1C-4773-A4A7-C4CE14EF6374}" type="pres">
      <dgm:prSet presAssocID="{329BDEDB-415B-4AB3-B964-E819D0C56DBB}" presName="sibTrans" presStyleCnt="0"/>
      <dgm:spPr/>
    </dgm:pt>
    <dgm:pt modelId="{14FCF07D-F999-4928-B62C-1135C3080FD1}" type="pres">
      <dgm:prSet presAssocID="{329BDEDB-415B-4AB3-B964-E819D0C56DBB}" presName="space" presStyleCnt="0"/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6" presStyleCnt="9"/>
      <dgm:spPr/>
    </dgm:pt>
    <dgm:pt modelId="{AFC6068B-131B-444D-AF53-A5A2A6DC9AE7}" type="pres">
      <dgm:prSet presAssocID="{778AA374-0E17-4AEA-8EB6-0C342D57D8D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F62C0D9F-BF11-4D63-A28B-80FA21343A28}" type="pres">
      <dgm:prSet presAssocID="{778AA374-0E17-4AEA-8EB6-0C342D57D8D8}" presName="Triangle" presStyleLbl="alignNode1" presStyleIdx="7" presStyleCnt="9"/>
      <dgm:spPr/>
    </dgm:pt>
    <dgm:pt modelId="{F5EC4F6A-2B4F-420C-9BEA-A14EFB832731}" type="pres">
      <dgm:prSet presAssocID="{1A604594-E883-4DA9-8A2A-16DFACE8640A}" presName="sibTrans" presStyleCnt="0"/>
      <dgm:spPr/>
    </dgm:pt>
    <dgm:pt modelId="{41DC2B0B-BD37-48C1-BB85-7F75AC60BB5F}" type="pres">
      <dgm:prSet presAssocID="{1A604594-E883-4DA9-8A2A-16DFACE8640A}" presName="space" presStyleCnt="0"/>
      <dgm:spPr/>
    </dgm:pt>
    <dgm:pt modelId="{D2C6C114-9E17-4E64-9FCF-9C4365FE25B7}" type="pres">
      <dgm:prSet presAssocID="{05F1A7D0-6E45-49DA-80B3-7FF4B8783E58}" presName="composite" presStyleCnt="0"/>
      <dgm:spPr/>
    </dgm:pt>
    <dgm:pt modelId="{BA06DEFD-3E20-41CA-8CC7-585BE7A02A00}" type="pres">
      <dgm:prSet presAssocID="{05F1A7D0-6E45-49DA-80B3-7FF4B8783E58}" presName="LShape" presStyleLbl="alignNode1" presStyleIdx="8" presStyleCnt="9"/>
      <dgm:spPr/>
    </dgm:pt>
    <dgm:pt modelId="{D81336A4-814F-45EF-B582-2466B0D2E2A7}" type="pres">
      <dgm:prSet presAssocID="{05F1A7D0-6E45-49DA-80B3-7FF4B8783E58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686E8776-31B9-4547-B165-83B2470E83E1}" type="presOf" srcId="{778AA374-0E17-4AEA-8EB6-0C342D57D8D8}" destId="{AFC6068B-131B-444D-AF53-A5A2A6DC9AE7}" srcOrd="0" destOrd="0" presId="urn:microsoft.com/office/officeart/2009/3/layout/StepUpProcess"/>
    <dgm:cxn modelId="{6178317C-4B4F-4FC5-8AC2-7ABBDA27CE1F}" type="presOf" srcId="{05F1A7D0-6E45-49DA-80B3-7FF4B8783E58}" destId="{D81336A4-814F-45EF-B582-2466B0D2E2A7}" srcOrd="0" destOrd="0" presId="urn:microsoft.com/office/officeart/2009/3/layout/StepUpProcess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33A927E1-3C94-4A92-8DB3-42886008240C}" srcId="{41DDEAAE-DE55-45A3-A4F7-3874E0140D37}" destId="{05F1A7D0-6E45-49DA-80B3-7FF4B8783E58}" srcOrd="4" destOrd="0" parTransId="{3ECE110E-B07E-4F19-B2DF-3E42E99B2E8D}" sibTransId="{47B1D0F3-117D-4CE7-9037-3F5A4995054A}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  <dgm:cxn modelId="{24606857-F5A8-4647-9106-43600BEA9834}" type="presParOf" srcId="{DF2F85E9-6BAE-40EA-8F18-DAFCA3EFFB69}" destId="{D5E82CFA-3F05-41CB-A66C-3A904CCE06CE}" srcOrd="2" destOrd="0" presId="urn:microsoft.com/office/officeart/2009/3/layout/StepUpProcess"/>
    <dgm:cxn modelId="{07D8BB63-7C45-4577-8989-CC9573B5B902}" type="presParOf" srcId="{EB3CB291-E23A-4667-A32E-A640A76557A1}" destId="{F5574CB1-AC1C-4773-A4A7-C4CE14EF6374}" srcOrd="5" destOrd="0" presId="urn:microsoft.com/office/officeart/2009/3/layout/StepUpProcess"/>
    <dgm:cxn modelId="{C4CA2C05-C5A2-47D3-932D-7D1B0EE24BEE}" type="presParOf" srcId="{F5574CB1-AC1C-4773-A4A7-C4CE14EF6374}" destId="{14FCF07D-F999-4928-B62C-1135C3080FD1}" srcOrd="0" destOrd="0" presId="urn:microsoft.com/office/officeart/2009/3/layout/StepUpProcess"/>
    <dgm:cxn modelId="{7F15FDE7-0796-409E-8E14-33BDA45130DC}" type="presParOf" srcId="{EB3CB291-E23A-4667-A32E-A640A76557A1}" destId="{2489F161-D1CF-4A3D-8E95-6382395DC25B}" srcOrd="6" destOrd="0" presId="urn:microsoft.com/office/officeart/2009/3/layout/StepUpProcess"/>
    <dgm:cxn modelId="{A311EB17-7B3B-4E73-8877-7EDCECD2CCA9}" type="presParOf" srcId="{2489F161-D1CF-4A3D-8E95-6382395DC25B}" destId="{06EAFCDC-2041-4C37-BE64-7627BAA16382}" srcOrd="0" destOrd="0" presId="urn:microsoft.com/office/officeart/2009/3/layout/StepUpProcess"/>
    <dgm:cxn modelId="{F054D3EE-12ED-41DF-BC28-75AFF24A2011}" type="presParOf" srcId="{2489F161-D1CF-4A3D-8E95-6382395DC25B}" destId="{AFC6068B-131B-444D-AF53-A5A2A6DC9AE7}" srcOrd="1" destOrd="0" presId="urn:microsoft.com/office/officeart/2009/3/layout/StepUpProcess"/>
    <dgm:cxn modelId="{B3F265FC-C9A3-4AB3-9CED-F7D5EE371186}" type="presParOf" srcId="{2489F161-D1CF-4A3D-8E95-6382395DC25B}" destId="{F62C0D9F-BF11-4D63-A28B-80FA21343A28}" srcOrd="2" destOrd="0" presId="urn:microsoft.com/office/officeart/2009/3/layout/StepUpProcess"/>
    <dgm:cxn modelId="{41FBC4D4-7CE4-4553-BFA6-B9C39AFCA8EF}" type="presParOf" srcId="{EB3CB291-E23A-4667-A32E-A640A76557A1}" destId="{F5EC4F6A-2B4F-420C-9BEA-A14EFB832731}" srcOrd="7" destOrd="0" presId="urn:microsoft.com/office/officeart/2009/3/layout/StepUpProcess"/>
    <dgm:cxn modelId="{604F1BFC-D1C1-4B05-9E80-FEB729EF06F6}" type="presParOf" srcId="{F5EC4F6A-2B4F-420C-9BEA-A14EFB832731}" destId="{41DC2B0B-BD37-48C1-BB85-7F75AC60BB5F}" srcOrd="0" destOrd="0" presId="urn:microsoft.com/office/officeart/2009/3/layout/StepUpProcess"/>
    <dgm:cxn modelId="{C8CE4F5C-2D1E-4F23-B70E-3CA4AB9E86D1}" type="presParOf" srcId="{EB3CB291-E23A-4667-A32E-A640A76557A1}" destId="{D2C6C114-9E17-4E64-9FCF-9C4365FE25B7}" srcOrd="8" destOrd="0" presId="urn:microsoft.com/office/officeart/2009/3/layout/StepUpProcess"/>
    <dgm:cxn modelId="{28DAD026-A7ED-4EA6-BA50-86753202B1A1}" type="presParOf" srcId="{D2C6C114-9E17-4E64-9FCF-9C4365FE25B7}" destId="{BA06DEFD-3E20-41CA-8CC7-585BE7A02A00}" srcOrd="0" destOrd="0" presId="urn:microsoft.com/office/officeart/2009/3/layout/StepUpProcess"/>
    <dgm:cxn modelId="{1A762ABB-221E-44D3-9B21-B2EC055FC66D}" type="presParOf" srcId="{D2C6C114-9E17-4E64-9FCF-9C4365FE25B7}" destId="{D81336A4-814F-45EF-B582-2466B0D2E2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5E11DBD-E9B5-4BCF-A56C-7AAE26CE30DC}">
      <dgm:prSet phldrT="[Text]"/>
      <dgm:spPr/>
      <dgm:t>
        <a:bodyPr/>
        <a:lstStyle/>
        <a:p>
          <a:r>
            <a:rPr lang="en-US" dirty="0"/>
            <a:t>Where could funding be obtained?</a:t>
          </a:r>
        </a:p>
      </dgm:t>
    </dgm:pt>
    <dgm:pt modelId="{B7B43D5B-12E9-44B1-B818-4B50F6AD3C0A}" type="parTrans" cxnId="{5E0737F0-6DE4-4885-BC59-82E10D617E50}">
      <dgm:prSet/>
      <dgm:spPr/>
      <dgm:t>
        <a:bodyPr/>
        <a:lstStyle/>
        <a:p>
          <a:endParaRPr lang="en-US"/>
        </a:p>
      </dgm:t>
    </dgm:pt>
    <dgm:pt modelId="{329BDEDB-415B-4AB3-B964-E819D0C56DBB}" type="sibTrans" cxnId="{5E0737F0-6DE4-4885-BC59-82E10D617E50}">
      <dgm:prSet/>
      <dgm:spPr/>
      <dgm:t>
        <a:bodyPr/>
        <a:lstStyle/>
        <a:p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0" presStyleCnt="1"/>
      <dgm:spPr>
        <a:solidFill>
          <a:schemeClr val="bg1">
            <a:lumMod val="50000"/>
          </a:schemeClr>
        </a:solidFill>
        <a:ln>
          <a:noFill/>
        </a:ln>
      </dgm:spPr>
    </dgm:pt>
    <dgm:pt modelId="{F0124EB5-2136-46F3-B2F4-41A5196C24A0}" type="pres">
      <dgm:prSet presAssocID="{15E11DBD-E9B5-4BCF-A56C-7AAE26CE30DC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5E0737F0-6DE4-4885-BC59-82E10D617E50}" srcId="{41DDEAAE-DE55-45A3-A4F7-3874E0140D37}" destId="{15E11DBD-E9B5-4BCF-A56C-7AAE26CE30DC}" srcOrd="0" destOrd="0" parTransId="{B7B43D5B-12E9-44B1-B818-4B50F6AD3C0A}" sibTransId="{329BDEDB-415B-4AB3-B964-E819D0C56DBB}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0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4D23657-D1E8-4B22-974B-8DC90813F51B}">
      <dgm:prSet phldrT="[Text]"/>
      <dgm:spPr/>
      <dgm:t>
        <a:bodyPr/>
        <a:lstStyle/>
        <a:p>
          <a:r>
            <a:rPr lang="en-US" dirty="0"/>
            <a:t>What Do Older Children Want?</a:t>
          </a:r>
        </a:p>
      </dgm:t>
    </dgm:pt>
    <dgm:pt modelId="{89EF0911-2234-42D0-AEF3-7FADAFD12999}" type="parTrans" cxnId="{99F95D8E-A851-4953-A3C5-9BF7753ED9FA}">
      <dgm:prSet/>
      <dgm:spPr/>
      <dgm:t>
        <a:bodyPr/>
        <a:lstStyle/>
        <a:p>
          <a:endParaRPr lang="en-US"/>
        </a:p>
      </dgm:t>
    </dgm:pt>
    <dgm:pt modelId="{529487B0-19AA-4AAC-8F83-CF2C113EB84D}" type="sibTrans" cxnId="{99F95D8E-A851-4953-A3C5-9BF7753ED9FA}">
      <dgm:prSet/>
      <dgm:spPr/>
      <dgm:t>
        <a:bodyPr/>
        <a:lstStyle/>
        <a:p>
          <a:endParaRPr lang="en-US"/>
        </a:p>
      </dgm:t>
    </dgm:pt>
    <dgm:pt modelId="{EF034794-D109-40B6-8FA2-8971C3123AB6}">
      <dgm:prSet phldrT="[Text]"/>
      <dgm:spPr/>
      <dgm:t>
        <a:bodyPr/>
        <a:lstStyle/>
        <a:p>
          <a:r>
            <a:rPr lang="en-US" dirty="0"/>
            <a:t>What are the likely costs?</a:t>
          </a:r>
        </a:p>
      </dgm:t>
    </dgm:pt>
    <dgm:pt modelId="{64D09C75-3D44-4CEF-9459-5C91DB44A9EA}" type="parTrans" cxnId="{80FF73C0-9BCD-436E-A85B-D6D7D322462C}">
      <dgm:prSet/>
      <dgm:spPr/>
      <dgm:t>
        <a:bodyPr/>
        <a:lstStyle/>
        <a:p>
          <a:endParaRPr lang="en-US"/>
        </a:p>
      </dgm:t>
    </dgm:pt>
    <dgm:pt modelId="{CDDFC891-FC62-4131-A642-2D94388BCCE2}" type="sibTrans" cxnId="{80FF73C0-9BCD-436E-A85B-D6D7D322462C}">
      <dgm:prSet/>
      <dgm:spPr/>
      <dgm:t>
        <a:bodyPr/>
        <a:lstStyle/>
        <a:p>
          <a:endParaRPr lang="en-US"/>
        </a:p>
      </dgm:t>
    </dgm:pt>
    <dgm:pt modelId="{15E11DBD-E9B5-4BCF-A56C-7AAE26CE30DC}">
      <dgm:prSet phldrT="[Text]"/>
      <dgm:spPr/>
      <dgm:t>
        <a:bodyPr/>
        <a:lstStyle/>
        <a:p>
          <a:r>
            <a:rPr lang="en-US" dirty="0"/>
            <a:t>Where could funding be obtained?</a:t>
          </a:r>
        </a:p>
      </dgm:t>
    </dgm:pt>
    <dgm:pt modelId="{B7B43D5B-12E9-44B1-B818-4B50F6AD3C0A}" type="parTrans" cxnId="{5E0737F0-6DE4-4885-BC59-82E10D617E50}">
      <dgm:prSet/>
      <dgm:spPr/>
      <dgm:t>
        <a:bodyPr/>
        <a:lstStyle/>
        <a:p>
          <a:endParaRPr lang="en-US"/>
        </a:p>
      </dgm:t>
    </dgm:pt>
    <dgm:pt modelId="{329BDEDB-415B-4AB3-B964-E819D0C56DBB}" type="sibTrans" cxnId="{5E0737F0-6DE4-4885-BC59-82E10D617E50}">
      <dgm:prSet/>
      <dgm:spPr/>
      <dgm:t>
        <a:bodyPr/>
        <a:lstStyle/>
        <a:p>
          <a:endParaRPr lang="en-US"/>
        </a:p>
      </dgm:t>
    </dgm:pt>
    <dgm:pt modelId="{778AA374-0E17-4AEA-8EB6-0C342D57D8D8}">
      <dgm:prSet phldrT="[Text]"/>
      <dgm:spPr/>
      <dgm:t>
        <a:bodyPr/>
        <a:lstStyle/>
        <a:p>
          <a:r>
            <a:rPr lang="en-US" dirty="0"/>
            <a:t>What could be the likely Planning Restrictions?</a:t>
          </a:r>
        </a:p>
      </dgm:t>
    </dgm:pt>
    <dgm:pt modelId="{5E28F01D-9664-415C-A0CD-EBFDAB29426C}" type="parTrans" cxnId="{6F55886F-2AC8-4F4F-B328-821CB3A2117B}">
      <dgm:prSet/>
      <dgm:spPr/>
      <dgm:t>
        <a:bodyPr/>
        <a:lstStyle/>
        <a:p>
          <a:endParaRPr lang="en-US"/>
        </a:p>
      </dgm:t>
    </dgm:pt>
    <dgm:pt modelId="{1A604594-E883-4DA9-8A2A-16DFACE8640A}" type="sibTrans" cxnId="{6F55886F-2AC8-4F4F-B328-821CB3A2117B}">
      <dgm:prSet/>
      <dgm:spPr/>
      <dgm:t>
        <a:bodyPr/>
        <a:lstStyle/>
        <a:p>
          <a:endParaRPr lang="en-US"/>
        </a:p>
      </dgm:t>
    </dgm:pt>
    <dgm:pt modelId="{05F1A7D0-6E45-49DA-80B3-7FF4B8783E58}">
      <dgm:prSet phldrT="[Text]"/>
      <dgm:spPr/>
      <dgm:t>
        <a:bodyPr/>
        <a:lstStyle/>
        <a:p>
          <a:r>
            <a:rPr lang="en-US" dirty="0"/>
            <a:t>Where could facilities identified in step 1 be sited?</a:t>
          </a:r>
        </a:p>
      </dgm:t>
    </dgm:pt>
    <dgm:pt modelId="{3ECE110E-B07E-4F19-B2DF-3E42E99B2E8D}" type="parTrans" cxnId="{33A927E1-3C94-4A92-8DB3-42886008240C}">
      <dgm:prSet/>
      <dgm:spPr/>
      <dgm:t>
        <a:bodyPr/>
        <a:lstStyle/>
        <a:p>
          <a:endParaRPr lang="en-US"/>
        </a:p>
      </dgm:t>
    </dgm:pt>
    <dgm:pt modelId="{47B1D0F3-117D-4CE7-9037-3F5A4995054A}" type="sibTrans" cxnId="{33A927E1-3C94-4A92-8DB3-42886008240C}">
      <dgm:prSet/>
      <dgm:spPr/>
      <dgm:t>
        <a:bodyPr/>
        <a:lstStyle/>
        <a:p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9"/>
      <dgm:spPr/>
    </dgm:pt>
    <dgm:pt modelId="{80B372F1-8EF3-4532-ACC6-E65E1D63ACA2}" type="pres">
      <dgm:prSet presAssocID="{E4D23657-D1E8-4B22-974B-8DC90813F51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B746139E-4627-4CCC-9299-5653D77ED24D}" type="pres">
      <dgm:prSet presAssocID="{E4D23657-D1E8-4B22-974B-8DC90813F51B}" presName="Triangle" presStyleLbl="alignNode1" presStyleIdx="1" presStyleCnt="9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9"/>
      <dgm:spPr/>
    </dgm:pt>
    <dgm:pt modelId="{18F7A15A-3ED1-4A32-B700-36B8D6BBE441}" type="pres">
      <dgm:prSet presAssocID="{EF034794-D109-40B6-8FA2-8971C3123AB6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F6F2BEFC-1674-4E8D-98FF-DE4432BB887C}" type="pres">
      <dgm:prSet presAssocID="{EF034794-D109-40B6-8FA2-8971C3123AB6}" presName="Triangle" presStyleLbl="alignNode1" presStyleIdx="3" presStyleCnt="9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9"/>
      <dgm:spPr/>
    </dgm:pt>
    <dgm:pt modelId="{F0124EB5-2136-46F3-B2F4-41A5196C24A0}" type="pres">
      <dgm:prSet presAssocID="{15E11DBD-E9B5-4BCF-A56C-7AAE26CE30DC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D5E82CFA-3F05-41CB-A66C-3A904CCE06CE}" type="pres">
      <dgm:prSet presAssocID="{15E11DBD-E9B5-4BCF-A56C-7AAE26CE30DC}" presName="Triangle" presStyleLbl="alignNode1" presStyleIdx="5" presStyleCnt="9"/>
      <dgm:spPr/>
    </dgm:pt>
    <dgm:pt modelId="{F5574CB1-AC1C-4773-A4A7-C4CE14EF6374}" type="pres">
      <dgm:prSet presAssocID="{329BDEDB-415B-4AB3-B964-E819D0C56DBB}" presName="sibTrans" presStyleCnt="0"/>
      <dgm:spPr/>
    </dgm:pt>
    <dgm:pt modelId="{14FCF07D-F999-4928-B62C-1135C3080FD1}" type="pres">
      <dgm:prSet presAssocID="{329BDEDB-415B-4AB3-B964-E819D0C56DBB}" presName="space" presStyleCnt="0"/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6" presStyleCnt="9"/>
      <dgm:spPr/>
    </dgm:pt>
    <dgm:pt modelId="{AFC6068B-131B-444D-AF53-A5A2A6DC9AE7}" type="pres">
      <dgm:prSet presAssocID="{778AA374-0E17-4AEA-8EB6-0C342D57D8D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F62C0D9F-BF11-4D63-A28B-80FA21343A28}" type="pres">
      <dgm:prSet presAssocID="{778AA374-0E17-4AEA-8EB6-0C342D57D8D8}" presName="Triangle" presStyleLbl="alignNode1" presStyleIdx="7" presStyleCnt="9"/>
      <dgm:spPr/>
    </dgm:pt>
    <dgm:pt modelId="{F5EC4F6A-2B4F-420C-9BEA-A14EFB832731}" type="pres">
      <dgm:prSet presAssocID="{1A604594-E883-4DA9-8A2A-16DFACE8640A}" presName="sibTrans" presStyleCnt="0"/>
      <dgm:spPr/>
    </dgm:pt>
    <dgm:pt modelId="{41DC2B0B-BD37-48C1-BB85-7F75AC60BB5F}" type="pres">
      <dgm:prSet presAssocID="{1A604594-E883-4DA9-8A2A-16DFACE8640A}" presName="space" presStyleCnt="0"/>
      <dgm:spPr/>
    </dgm:pt>
    <dgm:pt modelId="{D2C6C114-9E17-4E64-9FCF-9C4365FE25B7}" type="pres">
      <dgm:prSet presAssocID="{05F1A7D0-6E45-49DA-80B3-7FF4B8783E58}" presName="composite" presStyleCnt="0"/>
      <dgm:spPr/>
    </dgm:pt>
    <dgm:pt modelId="{BA06DEFD-3E20-41CA-8CC7-585BE7A02A00}" type="pres">
      <dgm:prSet presAssocID="{05F1A7D0-6E45-49DA-80B3-7FF4B8783E58}" presName="LShape" presStyleLbl="alignNode1" presStyleIdx="8" presStyleCnt="9"/>
      <dgm:spPr/>
    </dgm:pt>
    <dgm:pt modelId="{D81336A4-814F-45EF-B582-2466B0D2E2A7}" type="pres">
      <dgm:prSet presAssocID="{05F1A7D0-6E45-49DA-80B3-7FF4B8783E58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686E8776-31B9-4547-B165-83B2470E83E1}" type="presOf" srcId="{778AA374-0E17-4AEA-8EB6-0C342D57D8D8}" destId="{AFC6068B-131B-444D-AF53-A5A2A6DC9AE7}" srcOrd="0" destOrd="0" presId="urn:microsoft.com/office/officeart/2009/3/layout/StepUpProcess"/>
    <dgm:cxn modelId="{6178317C-4B4F-4FC5-8AC2-7ABBDA27CE1F}" type="presOf" srcId="{05F1A7D0-6E45-49DA-80B3-7FF4B8783E58}" destId="{D81336A4-814F-45EF-B582-2466B0D2E2A7}" srcOrd="0" destOrd="0" presId="urn:microsoft.com/office/officeart/2009/3/layout/StepUpProcess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33A927E1-3C94-4A92-8DB3-42886008240C}" srcId="{41DDEAAE-DE55-45A3-A4F7-3874E0140D37}" destId="{05F1A7D0-6E45-49DA-80B3-7FF4B8783E58}" srcOrd="4" destOrd="0" parTransId="{3ECE110E-B07E-4F19-B2DF-3E42E99B2E8D}" sibTransId="{47B1D0F3-117D-4CE7-9037-3F5A4995054A}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  <dgm:cxn modelId="{24606857-F5A8-4647-9106-43600BEA9834}" type="presParOf" srcId="{DF2F85E9-6BAE-40EA-8F18-DAFCA3EFFB69}" destId="{D5E82CFA-3F05-41CB-A66C-3A904CCE06CE}" srcOrd="2" destOrd="0" presId="urn:microsoft.com/office/officeart/2009/3/layout/StepUpProcess"/>
    <dgm:cxn modelId="{07D8BB63-7C45-4577-8989-CC9573B5B902}" type="presParOf" srcId="{EB3CB291-E23A-4667-A32E-A640A76557A1}" destId="{F5574CB1-AC1C-4773-A4A7-C4CE14EF6374}" srcOrd="5" destOrd="0" presId="urn:microsoft.com/office/officeart/2009/3/layout/StepUpProcess"/>
    <dgm:cxn modelId="{C4CA2C05-C5A2-47D3-932D-7D1B0EE24BEE}" type="presParOf" srcId="{F5574CB1-AC1C-4773-A4A7-C4CE14EF6374}" destId="{14FCF07D-F999-4928-B62C-1135C3080FD1}" srcOrd="0" destOrd="0" presId="urn:microsoft.com/office/officeart/2009/3/layout/StepUpProcess"/>
    <dgm:cxn modelId="{7F15FDE7-0796-409E-8E14-33BDA45130DC}" type="presParOf" srcId="{EB3CB291-E23A-4667-A32E-A640A76557A1}" destId="{2489F161-D1CF-4A3D-8E95-6382395DC25B}" srcOrd="6" destOrd="0" presId="urn:microsoft.com/office/officeart/2009/3/layout/StepUpProcess"/>
    <dgm:cxn modelId="{A311EB17-7B3B-4E73-8877-7EDCECD2CCA9}" type="presParOf" srcId="{2489F161-D1CF-4A3D-8E95-6382395DC25B}" destId="{06EAFCDC-2041-4C37-BE64-7627BAA16382}" srcOrd="0" destOrd="0" presId="urn:microsoft.com/office/officeart/2009/3/layout/StepUpProcess"/>
    <dgm:cxn modelId="{F054D3EE-12ED-41DF-BC28-75AFF24A2011}" type="presParOf" srcId="{2489F161-D1CF-4A3D-8E95-6382395DC25B}" destId="{AFC6068B-131B-444D-AF53-A5A2A6DC9AE7}" srcOrd="1" destOrd="0" presId="urn:microsoft.com/office/officeart/2009/3/layout/StepUpProcess"/>
    <dgm:cxn modelId="{B3F265FC-C9A3-4AB3-9CED-F7D5EE371186}" type="presParOf" srcId="{2489F161-D1CF-4A3D-8E95-6382395DC25B}" destId="{F62C0D9F-BF11-4D63-A28B-80FA21343A28}" srcOrd="2" destOrd="0" presId="urn:microsoft.com/office/officeart/2009/3/layout/StepUpProcess"/>
    <dgm:cxn modelId="{41FBC4D4-7CE4-4553-BFA6-B9C39AFCA8EF}" type="presParOf" srcId="{EB3CB291-E23A-4667-A32E-A640A76557A1}" destId="{F5EC4F6A-2B4F-420C-9BEA-A14EFB832731}" srcOrd="7" destOrd="0" presId="urn:microsoft.com/office/officeart/2009/3/layout/StepUpProcess"/>
    <dgm:cxn modelId="{604F1BFC-D1C1-4B05-9E80-FEB729EF06F6}" type="presParOf" srcId="{F5EC4F6A-2B4F-420C-9BEA-A14EFB832731}" destId="{41DC2B0B-BD37-48C1-BB85-7F75AC60BB5F}" srcOrd="0" destOrd="0" presId="urn:microsoft.com/office/officeart/2009/3/layout/StepUpProcess"/>
    <dgm:cxn modelId="{C8CE4F5C-2D1E-4F23-B70E-3CA4AB9E86D1}" type="presParOf" srcId="{EB3CB291-E23A-4667-A32E-A640A76557A1}" destId="{D2C6C114-9E17-4E64-9FCF-9C4365FE25B7}" srcOrd="8" destOrd="0" presId="urn:microsoft.com/office/officeart/2009/3/layout/StepUpProcess"/>
    <dgm:cxn modelId="{28DAD026-A7ED-4EA6-BA50-86753202B1A1}" type="presParOf" srcId="{D2C6C114-9E17-4E64-9FCF-9C4365FE25B7}" destId="{BA06DEFD-3E20-41CA-8CC7-585BE7A02A00}" srcOrd="0" destOrd="0" presId="urn:microsoft.com/office/officeart/2009/3/layout/StepUpProcess"/>
    <dgm:cxn modelId="{1A762ABB-221E-44D3-9B21-B2EC055FC66D}" type="presParOf" srcId="{D2C6C114-9E17-4E64-9FCF-9C4365FE25B7}" destId="{D81336A4-814F-45EF-B582-2466B0D2E2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78AA374-0E17-4AEA-8EB6-0C342D57D8D8}">
      <dgm:prSet phldrT="[Text]"/>
      <dgm:spPr/>
      <dgm:t>
        <a:bodyPr/>
        <a:lstStyle/>
        <a:p>
          <a:r>
            <a:rPr lang="en-US" dirty="0"/>
            <a:t>What could be the likely Planning Restrictions?</a:t>
          </a:r>
        </a:p>
      </dgm:t>
    </dgm:pt>
    <dgm:pt modelId="{5E28F01D-9664-415C-A0CD-EBFDAB29426C}" type="parTrans" cxnId="{6F55886F-2AC8-4F4F-B328-821CB3A2117B}">
      <dgm:prSet/>
      <dgm:spPr/>
      <dgm:t>
        <a:bodyPr/>
        <a:lstStyle/>
        <a:p>
          <a:endParaRPr lang="en-US"/>
        </a:p>
      </dgm:t>
    </dgm:pt>
    <dgm:pt modelId="{1A604594-E883-4DA9-8A2A-16DFACE8640A}" type="sibTrans" cxnId="{6F55886F-2AC8-4F4F-B328-821CB3A2117B}">
      <dgm:prSet/>
      <dgm:spPr/>
      <dgm:t>
        <a:bodyPr/>
        <a:lstStyle/>
        <a:p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0" presStyleCnt="1"/>
      <dgm:spPr>
        <a:solidFill>
          <a:srgbClr val="FFC000"/>
        </a:solidFill>
        <a:ln>
          <a:noFill/>
        </a:ln>
      </dgm:spPr>
    </dgm:pt>
    <dgm:pt modelId="{AFC6068B-131B-444D-AF53-A5A2A6DC9AE7}" type="pres">
      <dgm:prSet presAssocID="{778AA374-0E17-4AEA-8EB6-0C342D57D8D8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6F55886F-2AC8-4F4F-B328-821CB3A2117B}" srcId="{41DDEAAE-DE55-45A3-A4F7-3874E0140D37}" destId="{778AA374-0E17-4AEA-8EB6-0C342D57D8D8}" srcOrd="0" destOrd="0" parTransId="{5E28F01D-9664-415C-A0CD-EBFDAB29426C}" sibTransId="{1A604594-E883-4DA9-8A2A-16DFACE8640A}"/>
    <dgm:cxn modelId="{686E8776-31B9-4547-B165-83B2470E83E1}" type="presOf" srcId="{778AA374-0E17-4AEA-8EB6-0C342D57D8D8}" destId="{AFC6068B-131B-444D-AF53-A5A2A6DC9AE7}" srcOrd="0" destOrd="0" presId="urn:microsoft.com/office/officeart/2009/3/layout/StepUpProcess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7F15FDE7-0796-409E-8E14-33BDA45130DC}" type="presParOf" srcId="{EB3CB291-E23A-4667-A32E-A640A76557A1}" destId="{2489F161-D1CF-4A3D-8E95-6382395DC25B}" srcOrd="0" destOrd="0" presId="urn:microsoft.com/office/officeart/2009/3/layout/StepUpProcess"/>
    <dgm:cxn modelId="{A311EB17-7B3B-4E73-8877-7EDCECD2CCA9}" type="presParOf" srcId="{2489F161-D1CF-4A3D-8E95-6382395DC25B}" destId="{06EAFCDC-2041-4C37-BE64-7627BAA16382}" srcOrd="0" destOrd="0" presId="urn:microsoft.com/office/officeart/2009/3/layout/StepUpProcess"/>
    <dgm:cxn modelId="{F054D3EE-12ED-41DF-BC28-75AFF24A2011}" type="presParOf" srcId="{2489F161-D1CF-4A3D-8E95-6382395DC25B}" destId="{AFC6068B-131B-444D-AF53-A5A2A6DC9AE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4D23657-D1E8-4B22-974B-8DC90813F51B}">
      <dgm:prSet phldrT="[Text]"/>
      <dgm:spPr/>
      <dgm:t>
        <a:bodyPr/>
        <a:lstStyle/>
        <a:p>
          <a:r>
            <a:rPr lang="en-US" dirty="0"/>
            <a:t>What Do Older Children Want?</a:t>
          </a:r>
        </a:p>
      </dgm:t>
    </dgm:pt>
    <dgm:pt modelId="{89EF0911-2234-42D0-AEF3-7FADAFD12999}" type="parTrans" cxnId="{99F95D8E-A851-4953-A3C5-9BF7753ED9FA}">
      <dgm:prSet/>
      <dgm:spPr/>
      <dgm:t>
        <a:bodyPr/>
        <a:lstStyle/>
        <a:p>
          <a:endParaRPr lang="en-US"/>
        </a:p>
      </dgm:t>
    </dgm:pt>
    <dgm:pt modelId="{529487B0-19AA-4AAC-8F83-CF2C113EB84D}" type="sibTrans" cxnId="{99F95D8E-A851-4953-A3C5-9BF7753ED9FA}">
      <dgm:prSet/>
      <dgm:spPr/>
      <dgm:t>
        <a:bodyPr/>
        <a:lstStyle/>
        <a:p>
          <a:endParaRPr lang="en-US"/>
        </a:p>
      </dgm:t>
    </dgm:pt>
    <dgm:pt modelId="{EF034794-D109-40B6-8FA2-8971C3123AB6}">
      <dgm:prSet phldrT="[Text]"/>
      <dgm:spPr/>
      <dgm:t>
        <a:bodyPr/>
        <a:lstStyle/>
        <a:p>
          <a:r>
            <a:rPr lang="en-US" dirty="0"/>
            <a:t>What are the likely costs?</a:t>
          </a:r>
        </a:p>
      </dgm:t>
    </dgm:pt>
    <dgm:pt modelId="{64D09C75-3D44-4CEF-9459-5C91DB44A9EA}" type="parTrans" cxnId="{80FF73C0-9BCD-436E-A85B-D6D7D322462C}">
      <dgm:prSet/>
      <dgm:spPr/>
      <dgm:t>
        <a:bodyPr/>
        <a:lstStyle/>
        <a:p>
          <a:endParaRPr lang="en-US"/>
        </a:p>
      </dgm:t>
    </dgm:pt>
    <dgm:pt modelId="{CDDFC891-FC62-4131-A642-2D94388BCCE2}" type="sibTrans" cxnId="{80FF73C0-9BCD-436E-A85B-D6D7D322462C}">
      <dgm:prSet/>
      <dgm:spPr/>
      <dgm:t>
        <a:bodyPr/>
        <a:lstStyle/>
        <a:p>
          <a:endParaRPr lang="en-US"/>
        </a:p>
      </dgm:t>
    </dgm:pt>
    <dgm:pt modelId="{15E11DBD-E9B5-4BCF-A56C-7AAE26CE30DC}">
      <dgm:prSet phldrT="[Text]"/>
      <dgm:spPr/>
      <dgm:t>
        <a:bodyPr/>
        <a:lstStyle/>
        <a:p>
          <a:r>
            <a:rPr lang="en-US" dirty="0"/>
            <a:t>Where could funding be obtained?</a:t>
          </a:r>
        </a:p>
      </dgm:t>
    </dgm:pt>
    <dgm:pt modelId="{B7B43D5B-12E9-44B1-B818-4B50F6AD3C0A}" type="parTrans" cxnId="{5E0737F0-6DE4-4885-BC59-82E10D617E50}">
      <dgm:prSet/>
      <dgm:spPr/>
      <dgm:t>
        <a:bodyPr/>
        <a:lstStyle/>
        <a:p>
          <a:endParaRPr lang="en-US"/>
        </a:p>
      </dgm:t>
    </dgm:pt>
    <dgm:pt modelId="{329BDEDB-415B-4AB3-B964-E819D0C56DBB}" type="sibTrans" cxnId="{5E0737F0-6DE4-4885-BC59-82E10D617E50}">
      <dgm:prSet/>
      <dgm:spPr/>
      <dgm:t>
        <a:bodyPr/>
        <a:lstStyle/>
        <a:p>
          <a:endParaRPr lang="en-US"/>
        </a:p>
      </dgm:t>
    </dgm:pt>
    <dgm:pt modelId="{778AA374-0E17-4AEA-8EB6-0C342D57D8D8}">
      <dgm:prSet phldrT="[Text]"/>
      <dgm:spPr/>
      <dgm:t>
        <a:bodyPr/>
        <a:lstStyle/>
        <a:p>
          <a:r>
            <a:rPr lang="en-US" dirty="0"/>
            <a:t>What could be the likely Planning Restrictions?</a:t>
          </a:r>
        </a:p>
      </dgm:t>
    </dgm:pt>
    <dgm:pt modelId="{5E28F01D-9664-415C-A0CD-EBFDAB29426C}" type="parTrans" cxnId="{6F55886F-2AC8-4F4F-B328-821CB3A2117B}">
      <dgm:prSet/>
      <dgm:spPr/>
      <dgm:t>
        <a:bodyPr/>
        <a:lstStyle/>
        <a:p>
          <a:endParaRPr lang="en-US"/>
        </a:p>
      </dgm:t>
    </dgm:pt>
    <dgm:pt modelId="{1A604594-E883-4DA9-8A2A-16DFACE8640A}" type="sibTrans" cxnId="{6F55886F-2AC8-4F4F-B328-821CB3A2117B}">
      <dgm:prSet/>
      <dgm:spPr/>
      <dgm:t>
        <a:bodyPr/>
        <a:lstStyle/>
        <a:p>
          <a:endParaRPr lang="en-US"/>
        </a:p>
      </dgm:t>
    </dgm:pt>
    <dgm:pt modelId="{05F1A7D0-6E45-49DA-80B3-7FF4B8783E58}">
      <dgm:prSet phldrT="[Text]"/>
      <dgm:spPr/>
      <dgm:t>
        <a:bodyPr/>
        <a:lstStyle/>
        <a:p>
          <a:r>
            <a:rPr lang="en-US" dirty="0"/>
            <a:t>Where could facilities identified in step 1 be sited?</a:t>
          </a:r>
        </a:p>
      </dgm:t>
    </dgm:pt>
    <dgm:pt modelId="{3ECE110E-B07E-4F19-B2DF-3E42E99B2E8D}" type="parTrans" cxnId="{33A927E1-3C94-4A92-8DB3-42886008240C}">
      <dgm:prSet/>
      <dgm:spPr/>
      <dgm:t>
        <a:bodyPr/>
        <a:lstStyle/>
        <a:p>
          <a:endParaRPr lang="en-US"/>
        </a:p>
      </dgm:t>
    </dgm:pt>
    <dgm:pt modelId="{47B1D0F3-117D-4CE7-9037-3F5A4995054A}" type="sibTrans" cxnId="{33A927E1-3C94-4A92-8DB3-42886008240C}">
      <dgm:prSet/>
      <dgm:spPr/>
      <dgm:t>
        <a:bodyPr/>
        <a:lstStyle/>
        <a:p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9"/>
      <dgm:spPr/>
    </dgm:pt>
    <dgm:pt modelId="{80B372F1-8EF3-4532-ACC6-E65E1D63ACA2}" type="pres">
      <dgm:prSet presAssocID="{E4D23657-D1E8-4B22-974B-8DC90813F51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B746139E-4627-4CCC-9299-5653D77ED24D}" type="pres">
      <dgm:prSet presAssocID="{E4D23657-D1E8-4B22-974B-8DC90813F51B}" presName="Triangle" presStyleLbl="alignNode1" presStyleIdx="1" presStyleCnt="9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9"/>
      <dgm:spPr/>
    </dgm:pt>
    <dgm:pt modelId="{18F7A15A-3ED1-4A32-B700-36B8D6BBE441}" type="pres">
      <dgm:prSet presAssocID="{EF034794-D109-40B6-8FA2-8971C3123AB6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F6F2BEFC-1674-4E8D-98FF-DE4432BB887C}" type="pres">
      <dgm:prSet presAssocID="{EF034794-D109-40B6-8FA2-8971C3123AB6}" presName="Triangle" presStyleLbl="alignNode1" presStyleIdx="3" presStyleCnt="9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9"/>
      <dgm:spPr/>
    </dgm:pt>
    <dgm:pt modelId="{F0124EB5-2136-46F3-B2F4-41A5196C24A0}" type="pres">
      <dgm:prSet presAssocID="{15E11DBD-E9B5-4BCF-A56C-7AAE26CE30DC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D5E82CFA-3F05-41CB-A66C-3A904CCE06CE}" type="pres">
      <dgm:prSet presAssocID="{15E11DBD-E9B5-4BCF-A56C-7AAE26CE30DC}" presName="Triangle" presStyleLbl="alignNode1" presStyleIdx="5" presStyleCnt="9"/>
      <dgm:spPr/>
    </dgm:pt>
    <dgm:pt modelId="{F5574CB1-AC1C-4773-A4A7-C4CE14EF6374}" type="pres">
      <dgm:prSet presAssocID="{329BDEDB-415B-4AB3-B964-E819D0C56DBB}" presName="sibTrans" presStyleCnt="0"/>
      <dgm:spPr/>
    </dgm:pt>
    <dgm:pt modelId="{14FCF07D-F999-4928-B62C-1135C3080FD1}" type="pres">
      <dgm:prSet presAssocID="{329BDEDB-415B-4AB3-B964-E819D0C56DBB}" presName="space" presStyleCnt="0"/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6" presStyleCnt="9"/>
      <dgm:spPr/>
    </dgm:pt>
    <dgm:pt modelId="{AFC6068B-131B-444D-AF53-A5A2A6DC9AE7}" type="pres">
      <dgm:prSet presAssocID="{778AA374-0E17-4AEA-8EB6-0C342D57D8D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F62C0D9F-BF11-4D63-A28B-80FA21343A28}" type="pres">
      <dgm:prSet presAssocID="{778AA374-0E17-4AEA-8EB6-0C342D57D8D8}" presName="Triangle" presStyleLbl="alignNode1" presStyleIdx="7" presStyleCnt="9"/>
      <dgm:spPr/>
    </dgm:pt>
    <dgm:pt modelId="{F5EC4F6A-2B4F-420C-9BEA-A14EFB832731}" type="pres">
      <dgm:prSet presAssocID="{1A604594-E883-4DA9-8A2A-16DFACE8640A}" presName="sibTrans" presStyleCnt="0"/>
      <dgm:spPr/>
    </dgm:pt>
    <dgm:pt modelId="{41DC2B0B-BD37-48C1-BB85-7F75AC60BB5F}" type="pres">
      <dgm:prSet presAssocID="{1A604594-E883-4DA9-8A2A-16DFACE8640A}" presName="space" presStyleCnt="0"/>
      <dgm:spPr/>
    </dgm:pt>
    <dgm:pt modelId="{D2C6C114-9E17-4E64-9FCF-9C4365FE25B7}" type="pres">
      <dgm:prSet presAssocID="{05F1A7D0-6E45-49DA-80B3-7FF4B8783E58}" presName="composite" presStyleCnt="0"/>
      <dgm:spPr/>
    </dgm:pt>
    <dgm:pt modelId="{BA06DEFD-3E20-41CA-8CC7-585BE7A02A00}" type="pres">
      <dgm:prSet presAssocID="{05F1A7D0-6E45-49DA-80B3-7FF4B8783E58}" presName="LShape" presStyleLbl="alignNode1" presStyleIdx="8" presStyleCnt="9"/>
      <dgm:spPr/>
    </dgm:pt>
    <dgm:pt modelId="{D81336A4-814F-45EF-B582-2466B0D2E2A7}" type="pres">
      <dgm:prSet presAssocID="{05F1A7D0-6E45-49DA-80B3-7FF4B8783E58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686E8776-31B9-4547-B165-83B2470E83E1}" type="presOf" srcId="{778AA374-0E17-4AEA-8EB6-0C342D57D8D8}" destId="{AFC6068B-131B-444D-AF53-A5A2A6DC9AE7}" srcOrd="0" destOrd="0" presId="urn:microsoft.com/office/officeart/2009/3/layout/StepUpProcess"/>
    <dgm:cxn modelId="{6178317C-4B4F-4FC5-8AC2-7ABBDA27CE1F}" type="presOf" srcId="{05F1A7D0-6E45-49DA-80B3-7FF4B8783E58}" destId="{D81336A4-814F-45EF-B582-2466B0D2E2A7}" srcOrd="0" destOrd="0" presId="urn:microsoft.com/office/officeart/2009/3/layout/StepUpProcess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33A927E1-3C94-4A92-8DB3-42886008240C}" srcId="{41DDEAAE-DE55-45A3-A4F7-3874E0140D37}" destId="{05F1A7D0-6E45-49DA-80B3-7FF4B8783E58}" srcOrd="4" destOrd="0" parTransId="{3ECE110E-B07E-4F19-B2DF-3E42E99B2E8D}" sibTransId="{47B1D0F3-117D-4CE7-9037-3F5A4995054A}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  <dgm:cxn modelId="{24606857-F5A8-4647-9106-43600BEA9834}" type="presParOf" srcId="{DF2F85E9-6BAE-40EA-8F18-DAFCA3EFFB69}" destId="{D5E82CFA-3F05-41CB-A66C-3A904CCE06CE}" srcOrd="2" destOrd="0" presId="urn:microsoft.com/office/officeart/2009/3/layout/StepUpProcess"/>
    <dgm:cxn modelId="{07D8BB63-7C45-4577-8989-CC9573B5B902}" type="presParOf" srcId="{EB3CB291-E23A-4667-A32E-A640A76557A1}" destId="{F5574CB1-AC1C-4773-A4A7-C4CE14EF6374}" srcOrd="5" destOrd="0" presId="urn:microsoft.com/office/officeart/2009/3/layout/StepUpProcess"/>
    <dgm:cxn modelId="{C4CA2C05-C5A2-47D3-932D-7D1B0EE24BEE}" type="presParOf" srcId="{F5574CB1-AC1C-4773-A4A7-C4CE14EF6374}" destId="{14FCF07D-F999-4928-B62C-1135C3080FD1}" srcOrd="0" destOrd="0" presId="urn:microsoft.com/office/officeart/2009/3/layout/StepUpProcess"/>
    <dgm:cxn modelId="{7F15FDE7-0796-409E-8E14-33BDA45130DC}" type="presParOf" srcId="{EB3CB291-E23A-4667-A32E-A640A76557A1}" destId="{2489F161-D1CF-4A3D-8E95-6382395DC25B}" srcOrd="6" destOrd="0" presId="urn:microsoft.com/office/officeart/2009/3/layout/StepUpProcess"/>
    <dgm:cxn modelId="{A311EB17-7B3B-4E73-8877-7EDCECD2CCA9}" type="presParOf" srcId="{2489F161-D1CF-4A3D-8E95-6382395DC25B}" destId="{06EAFCDC-2041-4C37-BE64-7627BAA16382}" srcOrd="0" destOrd="0" presId="urn:microsoft.com/office/officeart/2009/3/layout/StepUpProcess"/>
    <dgm:cxn modelId="{F054D3EE-12ED-41DF-BC28-75AFF24A2011}" type="presParOf" srcId="{2489F161-D1CF-4A3D-8E95-6382395DC25B}" destId="{AFC6068B-131B-444D-AF53-A5A2A6DC9AE7}" srcOrd="1" destOrd="0" presId="urn:microsoft.com/office/officeart/2009/3/layout/StepUpProcess"/>
    <dgm:cxn modelId="{B3F265FC-C9A3-4AB3-9CED-F7D5EE371186}" type="presParOf" srcId="{2489F161-D1CF-4A3D-8E95-6382395DC25B}" destId="{F62C0D9F-BF11-4D63-A28B-80FA21343A28}" srcOrd="2" destOrd="0" presId="urn:microsoft.com/office/officeart/2009/3/layout/StepUpProcess"/>
    <dgm:cxn modelId="{41FBC4D4-7CE4-4553-BFA6-B9C39AFCA8EF}" type="presParOf" srcId="{EB3CB291-E23A-4667-A32E-A640A76557A1}" destId="{F5EC4F6A-2B4F-420C-9BEA-A14EFB832731}" srcOrd="7" destOrd="0" presId="urn:microsoft.com/office/officeart/2009/3/layout/StepUpProcess"/>
    <dgm:cxn modelId="{604F1BFC-D1C1-4B05-9E80-FEB729EF06F6}" type="presParOf" srcId="{F5EC4F6A-2B4F-420C-9BEA-A14EFB832731}" destId="{41DC2B0B-BD37-48C1-BB85-7F75AC60BB5F}" srcOrd="0" destOrd="0" presId="urn:microsoft.com/office/officeart/2009/3/layout/StepUpProcess"/>
    <dgm:cxn modelId="{C8CE4F5C-2D1E-4F23-B70E-3CA4AB9E86D1}" type="presParOf" srcId="{EB3CB291-E23A-4667-A32E-A640A76557A1}" destId="{D2C6C114-9E17-4E64-9FCF-9C4365FE25B7}" srcOrd="8" destOrd="0" presId="urn:microsoft.com/office/officeart/2009/3/layout/StepUpProcess"/>
    <dgm:cxn modelId="{28DAD026-A7ED-4EA6-BA50-86753202B1A1}" type="presParOf" srcId="{D2C6C114-9E17-4E64-9FCF-9C4365FE25B7}" destId="{BA06DEFD-3E20-41CA-8CC7-585BE7A02A00}" srcOrd="0" destOrd="0" presId="urn:microsoft.com/office/officeart/2009/3/layout/StepUpProcess"/>
    <dgm:cxn modelId="{1A762ABB-221E-44D3-9B21-B2EC055FC66D}" type="presParOf" srcId="{D2C6C114-9E17-4E64-9FCF-9C4365FE25B7}" destId="{D81336A4-814F-45EF-B582-2466B0D2E2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5F1A7D0-6E45-49DA-80B3-7FF4B8783E58}">
      <dgm:prSet phldrT="[Text]"/>
      <dgm:spPr/>
      <dgm:t>
        <a:bodyPr/>
        <a:lstStyle/>
        <a:p>
          <a:r>
            <a:rPr lang="en-US" dirty="0"/>
            <a:t>Where could facilities identified in step 1 be sited?</a:t>
          </a:r>
        </a:p>
      </dgm:t>
    </dgm:pt>
    <dgm:pt modelId="{3ECE110E-B07E-4F19-B2DF-3E42E99B2E8D}" type="parTrans" cxnId="{33A927E1-3C94-4A92-8DB3-42886008240C}">
      <dgm:prSet/>
      <dgm:spPr/>
      <dgm:t>
        <a:bodyPr/>
        <a:lstStyle/>
        <a:p>
          <a:endParaRPr lang="en-US"/>
        </a:p>
      </dgm:t>
    </dgm:pt>
    <dgm:pt modelId="{47B1D0F3-117D-4CE7-9037-3F5A4995054A}" type="sibTrans" cxnId="{33A927E1-3C94-4A92-8DB3-42886008240C}">
      <dgm:prSet/>
      <dgm:spPr/>
      <dgm:t>
        <a:bodyPr/>
        <a:lstStyle/>
        <a:p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</dgm:pt>
    <dgm:pt modelId="{D2C6C114-9E17-4E64-9FCF-9C4365FE25B7}" type="pres">
      <dgm:prSet presAssocID="{05F1A7D0-6E45-49DA-80B3-7FF4B8783E58}" presName="composite" presStyleCnt="0"/>
      <dgm:spPr/>
    </dgm:pt>
    <dgm:pt modelId="{BA06DEFD-3E20-41CA-8CC7-585BE7A02A00}" type="pres">
      <dgm:prSet presAssocID="{05F1A7D0-6E45-49DA-80B3-7FF4B8783E58}" presName="LShape" presStyleLbl="alignNode1" presStyleIdx="0" presStyleCnt="1"/>
      <dgm:spPr>
        <a:solidFill>
          <a:schemeClr val="accent1">
            <a:lumMod val="60000"/>
            <a:lumOff val="40000"/>
          </a:schemeClr>
        </a:solidFill>
      </dgm:spPr>
    </dgm:pt>
    <dgm:pt modelId="{D81336A4-814F-45EF-B582-2466B0D2E2A7}" type="pres">
      <dgm:prSet presAssocID="{05F1A7D0-6E45-49DA-80B3-7FF4B8783E58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6178317C-4B4F-4FC5-8AC2-7ABBDA27CE1F}" type="presOf" srcId="{05F1A7D0-6E45-49DA-80B3-7FF4B8783E58}" destId="{D81336A4-814F-45EF-B582-2466B0D2E2A7}" srcOrd="0" destOrd="0" presId="urn:microsoft.com/office/officeart/2009/3/layout/StepUpProcess"/>
    <dgm:cxn modelId="{33A927E1-3C94-4A92-8DB3-42886008240C}" srcId="{41DDEAAE-DE55-45A3-A4F7-3874E0140D37}" destId="{05F1A7D0-6E45-49DA-80B3-7FF4B8783E58}" srcOrd="0" destOrd="0" parTransId="{3ECE110E-B07E-4F19-B2DF-3E42E99B2E8D}" sibTransId="{47B1D0F3-117D-4CE7-9037-3F5A4995054A}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C8CE4F5C-2D1E-4F23-B70E-3CA4AB9E86D1}" type="presParOf" srcId="{EB3CB291-E23A-4667-A32E-A640A76557A1}" destId="{D2C6C114-9E17-4E64-9FCF-9C4365FE25B7}" srcOrd="0" destOrd="0" presId="urn:microsoft.com/office/officeart/2009/3/layout/StepUpProcess"/>
    <dgm:cxn modelId="{28DAD026-A7ED-4EA6-BA50-86753202B1A1}" type="presParOf" srcId="{D2C6C114-9E17-4E64-9FCF-9C4365FE25B7}" destId="{BA06DEFD-3E20-41CA-8CC7-585BE7A02A00}" srcOrd="0" destOrd="0" presId="urn:microsoft.com/office/officeart/2009/3/layout/StepUpProcess"/>
    <dgm:cxn modelId="{1A762ABB-221E-44D3-9B21-B2EC055FC66D}" type="presParOf" srcId="{D2C6C114-9E17-4E64-9FCF-9C4365FE25B7}" destId="{D81336A4-814F-45EF-B582-2466B0D2E2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4204219" y="-267373"/>
          <a:ext cx="2552675" cy="424759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3778114" y="1001742"/>
          <a:ext cx="3834751" cy="3361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What Do Older Children Want?</a:t>
          </a:r>
        </a:p>
      </dsp:txBody>
      <dsp:txXfrm>
        <a:off x="3778114" y="1001742"/>
        <a:ext cx="3834751" cy="33613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405308" y="2273716"/>
          <a:ext cx="1215262" cy="202217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202450" y="2877910"/>
          <a:ext cx="1825626" cy="1600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What Do Older Children Want?</a:t>
          </a:r>
        </a:p>
      </dsp:txBody>
      <dsp:txXfrm>
        <a:off x="202450" y="2877910"/>
        <a:ext cx="1825626" cy="1600268"/>
      </dsp:txXfrm>
    </dsp:sp>
    <dsp:sp modelId="{B746139E-4627-4CCC-9299-5653D77ED24D}">
      <dsp:nvSpPr>
        <dsp:cNvPr id="0" name=""/>
        <dsp:cNvSpPr/>
      </dsp:nvSpPr>
      <dsp:spPr>
        <a:xfrm>
          <a:off x="1683619" y="2124842"/>
          <a:ext cx="344457" cy="344457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2640231" y="1720682"/>
          <a:ext cx="1215262" cy="202217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2437374" y="2324875"/>
          <a:ext cx="1825626" cy="1600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What are the likely costs?</a:t>
          </a:r>
        </a:p>
      </dsp:txBody>
      <dsp:txXfrm>
        <a:off x="2437374" y="2324875"/>
        <a:ext cx="1825626" cy="1600268"/>
      </dsp:txXfrm>
    </dsp:sp>
    <dsp:sp modelId="{F6F2BEFC-1674-4E8D-98FF-DE4432BB887C}">
      <dsp:nvSpPr>
        <dsp:cNvPr id="0" name=""/>
        <dsp:cNvSpPr/>
      </dsp:nvSpPr>
      <dsp:spPr>
        <a:xfrm>
          <a:off x="3918542" y="1571808"/>
          <a:ext cx="344457" cy="344457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4875155" y="1167648"/>
          <a:ext cx="1215262" cy="202217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4672297" y="1771841"/>
          <a:ext cx="1825626" cy="1600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Where could funding be obtained?</a:t>
          </a:r>
        </a:p>
      </dsp:txBody>
      <dsp:txXfrm>
        <a:off x="4672297" y="1771841"/>
        <a:ext cx="1825626" cy="1600268"/>
      </dsp:txXfrm>
    </dsp:sp>
    <dsp:sp modelId="{D5E82CFA-3F05-41CB-A66C-3A904CCE06CE}">
      <dsp:nvSpPr>
        <dsp:cNvPr id="0" name=""/>
        <dsp:cNvSpPr/>
      </dsp:nvSpPr>
      <dsp:spPr>
        <a:xfrm>
          <a:off x="6153466" y="1018774"/>
          <a:ext cx="344457" cy="344457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FCDC-2041-4C37-BE64-7627BAA16382}">
      <dsp:nvSpPr>
        <dsp:cNvPr id="0" name=""/>
        <dsp:cNvSpPr/>
      </dsp:nvSpPr>
      <dsp:spPr>
        <a:xfrm rot="5400000">
          <a:off x="7110078" y="614614"/>
          <a:ext cx="1215262" cy="2022170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6068B-131B-444D-AF53-A5A2A6DC9AE7}">
      <dsp:nvSpPr>
        <dsp:cNvPr id="0" name=""/>
        <dsp:cNvSpPr/>
      </dsp:nvSpPr>
      <dsp:spPr>
        <a:xfrm>
          <a:off x="6907221" y="1218807"/>
          <a:ext cx="1825626" cy="1600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What could be the likely Planning Restrictions?</a:t>
          </a:r>
        </a:p>
      </dsp:txBody>
      <dsp:txXfrm>
        <a:off x="6907221" y="1218807"/>
        <a:ext cx="1825626" cy="1600268"/>
      </dsp:txXfrm>
    </dsp:sp>
    <dsp:sp modelId="{F62C0D9F-BF11-4D63-A28B-80FA21343A28}">
      <dsp:nvSpPr>
        <dsp:cNvPr id="0" name=""/>
        <dsp:cNvSpPr/>
      </dsp:nvSpPr>
      <dsp:spPr>
        <a:xfrm>
          <a:off x="8388389" y="465740"/>
          <a:ext cx="344457" cy="344457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6DEFD-3E20-41CA-8CC7-585BE7A02A00}">
      <dsp:nvSpPr>
        <dsp:cNvPr id="0" name=""/>
        <dsp:cNvSpPr/>
      </dsp:nvSpPr>
      <dsp:spPr>
        <a:xfrm rot="5400000">
          <a:off x="9345002" y="61580"/>
          <a:ext cx="1215262" cy="202217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336A4-814F-45EF-B582-2466B0D2E2A7}">
      <dsp:nvSpPr>
        <dsp:cNvPr id="0" name=""/>
        <dsp:cNvSpPr/>
      </dsp:nvSpPr>
      <dsp:spPr>
        <a:xfrm>
          <a:off x="9142144" y="665773"/>
          <a:ext cx="1825626" cy="1600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Where could facilities identified in step 1 be sited?</a:t>
          </a:r>
        </a:p>
      </dsp:txBody>
      <dsp:txXfrm>
        <a:off x="9142144" y="665773"/>
        <a:ext cx="1825626" cy="16002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405308" y="2273716"/>
          <a:ext cx="1215262" cy="202217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202450" y="2877910"/>
          <a:ext cx="1825626" cy="1600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What Do Older Children Want?</a:t>
          </a:r>
        </a:p>
      </dsp:txBody>
      <dsp:txXfrm>
        <a:off x="202450" y="2877910"/>
        <a:ext cx="1825626" cy="1600268"/>
      </dsp:txXfrm>
    </dsp:sp>
    <dsp:sp modelId="{B746139E-4627-4CCC-9299-5653D77ED24D}">
      <dsp:nvSpPr>
        <dsp:cNvPr id="0" name=""/>
        <dsp:cNvSpPr/>
      </dsp:nvSpPr>
      <dsp:spPr>
        <a:xfrm>
          <a:off x="1683619" y="2124842"/>
          <a:ext cx="344457" cy="344457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2640231" y="1720682"/>
          <a:ext cx="1215262" cy="202217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2437374" y="2324875"/>
          <a:ext cx="1825626" cy="1600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What are the likely costs?</a:t>
          </a:r>
        </a:p>
      </dsp:txBody>
      <dsp:txXfrm>
        <a:off x="2437374" y="2324875"/>
        <a:ext cx="1825626" cy="1600268"/>
      </dsp:txXfrm>
    </dsp:sp>
    <dsp:sp modelId="{F6F2BEFC-1674-4E8D-98FF-DE4432BB887C}">
      <dsp:nvSpPr>
        <dsp:cNvPr id="0" name=""/>
        <dsp:cNvSpPr/>
      </dsp:nvSpPr>
      <dsp:spPr>
        <a:xfrm>
          <a:off x="3918542" y="1571808"/>
          <a:ext cx="344457" cy="344457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4875155" y="1167648"/>
          <a:ext cx="1215262" cy="202217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4672297" y="1771841"/>
          <a:ext cx="1825626" cy="1600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Where could funding be obtained?</a:t>
          </a:r>
        </a:p>
      </dsp:txBody>
      <dsp:txXfrm>
        <a:off x="4672297" y="1771841"/>
        <a:ext cx="1825626" cy="1600268"/>
      </dsp:txXfrm>
    </dsp:sp>
    <dsp:sp modelId="{D5E82CFA-3F05-41CB-A66C-3A904CCE06CE}">
      <dsp:nvSpPr>
        <dsp:cNvPr id="0" name=""/>
        <dsp:cNvSpPr/>
      </dsp:nvSpPr>
      <dsp:spPr>
        <a:xfrm>
          <a:off x="6153466" y="1018774"/>
          <a:ext cx="344457" cy="344457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FCDC-2041-4C37-BE64-7627BAA16382}">
      <dsp:nvSpPr>
        <dsp:cNvPr id="0" name=""/>
        <dsp:cNvSpPr/>
      </dsp:nvSpPr>
      <dsp:spPr>
        <a:xfrm rot="5400000">
          <a:off x="7110078" y="614614"/>
          <a:ext cx="1215262" cy="2022170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6068B-131B-444D-AF53-A5A2A6DC9AE7}">
      <dsp:nvSpPr>
        <dsp:cNvPr id="0" name=""/>
        <dsp:cNvSpPr/>
      </dsp:nvSpPr>
      <dsp:spPr>
        <a:xfrm>
          <a:off x="6907221" y="1218807"/>
          <a:ext cx="1825626" cy="1600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What could be the likely Planning Restrictions?</a:t>
          </a:r>
        </a:p>
      </dsp:txBody>
      <dsp:txXfrm>
        <a:off x="6907221" y="1218807"/>
        <a:ext cx="1825626" cy="1600268"/>
      </dsp:txXfrm>
    </dsp:sp>
    <dsp:sp modelId="{F62C0D9F-BF11-4D63-A28B-80FA21343A28}">
      <dsp:nvSpPr>
        <dsp:cNvPr id="0" name=""/>
        <dsp:cNvSpPr/>
      </dsp:nvSpPr>
      <dsp:spPr>
        <a:xfrm>
          <a:off x="8388389" y="465740"/>
          <a:ext cx="344457" cy="344457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6DEFD-3E20-41CA-8CC7-585BE7A02A00}">
      <dsp:nvSpPr>
        <dsp:cNvPr id="0" name=""/>
        <dsp:cNvSpPr/>
      </dsp:nvSpPr>
      <dsp:spPr>
        <a:xfrm rot="5400000">
          <a:off x="9345002" y="61580"/>
          <a:ext cx="1215262" cy="202217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336A4-814F-45EF-B582-2466B0D2E2A7}">
      <dsp:nvSpPr>
        <dsp:cNvPr id="0" name=""/>
        <dsp:cNvSpPr/>
      </dsp:nvSpPr>
      <dsp:spPr>
        <a:xfrm>
          <a:off x="9142144" y="665773"/>
          <a:ext cx="1825626" cy="1600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Where could facilities identified in step 1 be sited?</a:t>
          </a:r>
        </a:p>
      </dsp:txBody>
      <dsp:txXfrm>
        <a:off x="9142144" y="665773"/>
        <a:ext cx="1825626" cy="16002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69F8C-5820-4CB5-B01D-69A648973D8F}">
      <dsp:nvSpPr>
        <dsp:cNvPr id="0" name=""/>
        <dsp:cNvSpPr/>
      </dsp:nvSpPr>
      <dsp:spPr>
        <a:xfrm rot="5400000">
          <a:off x="4204219" y="-267373"/>
          <a:ext cx="2552675" cy="4247594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3778114" y="1001742"/>
          <a:ext cx="3834751" cy="3361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t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 dirty="0"/>
            <a:t>What are the likely costs?</a:t>
          </a:r>
        </a:p>
      </dsp:txBody>
      <dsp:txXfrm>
        <a:off x="3778114" y="1001742"/>
        <a:ext cx="3834751" cy="33613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405308" y="2273716"/>
          <a:ext cx="1215262" cy="202217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202450" y="2877910"/>
          <a:ext cx="1825626" cy="1600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What Do Older Children Want?</a:t>
          </a:r>
        </a:p>
      </dsp:txBody>
      <dsp:txXfrm>
        <a:off x="202450" y="2877910"/>
        <a:ext cx="1825626" cy="1600268"/>
      </dsp:txXfrm>
    </dsp:sp>
    <dsp:sp modelId="{B746139E-4627-4CCC-9299-5653D77ED24D}">
      <dsp:nvSpPr>
        <dsp:cNvPr id="0" name=""/>
        <dsp:cNvSpPr/>
      </dsp:nvSpPr>
      <dsp:spPr>
        <a:xfrm>
          <a:off x="1683619" y="2124842"/>
          <a:ext cx="344457" cy="344457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2640231" y="1720682"/>
          <a:ext cx="1215262" cy="202217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2437374" y="2324875"/>
          <a:ext cx="1825626" cy="1600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What are the likely costs?</a:t>
          </a:r>
        </a:p>
      </dsp:txBody>
      <dsp:txXfrm>
        <a:off x="2437374" y="2324875"/>
        <a:ext cx="1825626" cy="1600268"/>
      </dsp:txXfrm>
    </dsp:sp>
    <dsp:sp modelId="{F6F2BEFC-1674-4E8D-98FF-DE4432BB887C}">
      <dsp:nvSpPr>
        <dsp:cNvPr id="0" name=""/>
        <dsp:cNvSpPr/>
      </dsp:nvSpPr>
      <dsp:spPr>
        <a:xfrm>
          <a:off x="3918542" y="1571808"/>
          <a:ext cx="344457" cy="344457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4875155" y="1167648"/>
          <a:ext cx="1215262" cy="202217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4672297" y="1771841"/>
          <a:ext cx="1825626" cy="1600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Where could funding be obtained?</a:t>
          </a:r>
        </a:p>
      </dsp:txBody>
      <dsp:txXfrm>
        <a:off x="4672297" y="1771841"/>
        <a:ext cx="1825626" cy="1600268"/>
      </dsp:txXfrm>
    </dsp:sp>
    <dsp:sp modelId="{D5E82CFA-3F05-41CB-A66C-3A904CCE06CE}">
      <dsp:nvSpPr>
        <dsp:cNvPr id="0" name=""/>
        <dsp:cNvSpPr/>
      </dsp:nvSpPr>
      <dsp:spPr>
        <a:xfrm>
          <a:off x="6153466" y="1018774"/>
          <a:ext cx="344457" cy="344457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FCDC-2041-4C37-BE64-7627BAA16382}">
      <dsp:nvSpPr>
        <dsp:cNvPr id="0" name=""/>
        <dsp:cNvSpPr/>
      </dsp:nvSpPr>
      <dsp:spPr>
        <a:xfrm rot="5400000">
          <a:off x="7110078" y="614614"/>
          <a:ext cx="1215262" cy="2022170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6068B-131B-444D-AF53-A5A2A6DC9AE7}">
      <dsp:nvSpPr>
        <dsp:cNvPr id="0" name=""/>
        <dsp:cNvSpPr/>
      </dsp:nvSpPr>
      <dsp:spPr>
        <a:xfrm>
          <a:off x="6907221" y="1218807"/>
          <a:ext cx="1825626" cy="1600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What could be the likely Planning Restrictions?</a:t>
          </a:r>
        </a:p>
      </dsp:txBody>
      <dsp:txXfrm>
        <a:off x="6907221" y="1218807"/>
        <a:ext cx="1825626" cy="1600268"/>
      </dsp:txXfrm>
    </dsp:sp>
    <dsp:sp modelId="{F62C0D9F-BF11-4D63-A28B-80FA21343A28}">
      <dsp:nvSpPr>
        <dsp:cNvPr id="0" name=""/>
        <dsp:cNvSpPr/>
      </dsp:nvSpPr>
      <dsp:spPr>
        <a:xfrm>
          <a:off x="8388389" y="465740"/>
          <a:ext cx="344457" cy="344457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6DEFD-3E20-41CA-8CC7-585BE7A02A00}">
      <dsp:nvSpPr>
        <dsp:cNvPr id="0" name=""/>
        <dsp:cNvSpPr/>
      </dsp:nvSpPr>
      <dsp:spPr>
        <a:xfrm rot="5400000">
          <a:off x="9345002" y="61580"/>
          <a:ext cx="1215262" cy="202217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336A4-814F-45EF-B582-2466B0D2E2A7}">
      <dsp:nvSpPr>
        <dsp:cNvPr id="0" name=""/>
        <dsp:cNvSpPr/>
      </dsp:nvSpPr>
      <dsp:spPr>
        <a:xfrm>
          <a:off x="9142144" y="665773"/>
          <a:ext cx="1825626" cy="1600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Where could facilities identified in step 1 be sited?</a:t>
          </a:r>
        </a:p>
      </dsp:txBody>
      <dsp:txXfrm>
        <a:off x="9142144" y="665773"/>
        <a:ext cx="1825626" cy="16002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67CF4-39ED-4CC8-A27F-E45EA5D3AC44}">
      <dsp:nvSpPr>
        <dsp:cNvPr id="0" name=""/>
        <dsp:cNvSpPr/>
      </dsp:nvSpPr>
      <dsp:spPr>
        <a:xfrm rot="5400000">
          <a:off x="4204219" y="-267373"/>
          <a:ext cx="2552675" cy="4247594"/>
        </a:xfrm>
        <a:prstGeom prst="corner">
          <a:avLst>
            <a:gd name="adj1" fmla="val 16120"/>
            <a:gd name="adj2" fmla="val 16110"/>
          </a:avLst>
        </a:prstGeom>
        <a:solidFill>
          <a:schemeClr val="bg1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3778114" y="1001742"/>
          <a:ext cx="3834751" cy="3361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Where could funding be obtained?</a:t>
          </a:r>
        </a:p>
      </dsp:txBody>
      <dsp:txXfrm>
        <a:off x="3778114" y="1001742"/>
        <a:ext cx="3834751" cy="33613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405308" y="2273716"/>
          <a:ext cx="1215262" cy="202217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202450" y="2877910"/>
          <a:ext cx="1825626" cy="1600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What Do Older Children Want?</a:t>
          </a:r>
        </a:p>
      </dsp:txBody>
      <dsp:txXfrm>
        <a:off x="202450" y="2877910"/>
        <a:ext cx="1825626" cy="1600268"/>
      </dsp:txXfrm>
    </dsp:sp>
    <dsp:sp modelId="{B746139E-4627-4CCC-9299-5653D77ED24D}">
      <dsp:nvSpPr>
        <dsp:cNvPr id="0" name=""/>
        <dsp:cNvSpPr/>
      </dsp:nvSpPr>
      <dsp:spPr>
        <a:xfrm>
          <a:off x="1683619" y="2124842"/>
          <a:ext cx="344457" cy="344457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2640231" y="1720682"/>
          <a:ext cx="1215262" cy="202217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2437374" y="2324875"/>
          <a:ext cx="1825626" cy="1600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What are the likely costs?</a:t>
          </a:r>
        </a:p>
      </dsp:txBody>
      <dsp:txXfrm>
        <a:off x="2437374" y="2324875"/>
        <a:ext cx="1825626" cy="1600268"/>
      </dsp:txXfrm>
    </dsp:sp>
    <dsp:sp modelId="{F6F2BEFC-1674-4E8D-98FF-DE4432BB887C}">
      <dsp:nvSpPr>
        <dsp:cNvPr id="0" name=""/>
        <dsp:cNvSpPr/>
      </dsp:nvSpPr>
      <dsp:spPr>
        <a:xfrm>
          <a:off x="3918542" y="1571808"/>
          <a:ext cx="344457" cy="344457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4875155" y="1167648"/>
          <a:ext cx="1215262" cy="202217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4672297" y="1771841"/>
          <a:ext cx="1825626" cy="1600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Where could funding be obtained?</a:t>
          </a:r>
        </a:p>
      </dsp:txBody>
      <dsp:txXfrm>
        <a:off x="4672297" y="1771841"/>
        <a:ext cx="1825626" cy="1600268"/>
      </dsp:txXfrm>
    </dsp:sp>
    <dsp:sp modelId="{D5E82CFA-3F05-41CB-A66C-3A904CCE06CE}">
      <dsp:nvSpPr>
        <dsp:cNvPr id="0" name=""/>
        <dsp:cNvSpPr/>
      </dsp:nvSpPr>
      <dsp:spPr>
        <a:xfrm>
          <a:off x="6153466" y="1018774"/>
          <a:ext cx="344457" cy="344457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FCDC-2041-4C37-BE64-7627BAA16382}">
      <dsp:nvSpPr>
        <dsp:cNvPr id="0" name=""/>
        <dsp:cNvSpPr/>
      </dsp:nvSpPr>
      <dsp:spPr>
        <a:xfrm rot="5400000">
          <a:off x="7110078" y="614614"/>
          <a:ext cx="1215262" cy="2022170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6068B-131B-444D-AF53-A5A2A6DC9AE7}">
      <dsp:nvSpPr>
        <dsp:cNvPr id="0" name=""/>
        <dsp:cNvSpPr/>
      </dsp:nvSpPr>
      <dsp:spPr>
        <a:xfrm>
          <a:off x="6907221" y="1218807"/>
          <a:ext cx="1825626" cy="1600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What could be the likely Planning Restrictions?</a:t>
          </a:r>
        </a:p>
      </dsp:txBody>
      <dsp:txXfrm>
        <a:off x="6907221" y="1218807"/>
        <a:ext cx="1825626" cy="1600268"/>
      </dsp:txXfrm>
    </dsp:sp>
    <dsp:sp modelId="{F62C0D9F-BF11-4D63-A28B-80FA21343A28}">
      <dsp:nvSpPr>
        <dsp:cNvPr id="0" name=""/>
        <dsp:cNvSpPr/>
      </dsp:nvSpPr>
      <dsp:spPr>
        <a:xfrm>
          <a:off x="8388389" y="465740"/>
          <a:ext cx="344457" cy="344457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6DEFD-3E20-41CA-8CC7-585BE7A02A00}">
      <dsp:nvSpPr>
        <dsp:cNvPr id="0" name=""/>
        <dsp:cNvSpPr/>
      </dsp:nvSpPr>
      <dsp:spPr>
        <a:xfrm rot="5400000">
          <a:off x="9345002" y="61580"/>
          <a:ext cx="1215262" cy="202217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336A4-814F-45EF-B582-2466B0D2E2A7}">
      <dsp:nvSpPr>
        <dsp:cNvPr id="0" name=""/>
        <dsp:cNvSpPr/>
      </dsp:nvSpPr>
      <dsp:spPr>
        <a:xfrm>
          <a:off x="9142144" y="665773"/>
          <a:ext cx="1825626" cy="1600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Where could facilities identified in step 1 be sited?</a:t>
          </a:r>
        </a:p>
      </dsp:txBody>
      <dsp:txXfrm>
        <a:off x="9142144" y="665773"/>
        <a:ext cx="1825626" cy="16002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AFCDC-2041-4C37-BE64-7627BAA16382}">
      <dsp:nvSpPr>
        <dsp:cNvPr id="0" name=""/>
        <dsp:cNvSpPr/>
      </dsp:nvSpPr>
      <dsp:spPr>
        <a:xfrm rot="5400000">
          <a:off x="4204219" y="-267373"/>
          <a:ext cx="2552675" cy="4247594"/>
        </a:xfrm>
        <a:prstGeom prst="corner">
          <a:avLst>
            <a:gd name="adj1" fmla="val 16120"/>
            <a:gd name="adj2" fmla="val 16110"/>
          </a:avLst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6068B-131B-444D-AF53-A5A2A6DC9AE7}">
      <dsp:nvSpPr>
        <dsp:cNvPr id="0" name=""/>
        <dsp:cNvSpPr/>
      </dsp:nvSpPr>
      <dsp:spPr>
        <a:xfrm>
          <a:off x="3778114" y="1001742"/>
          <a:ext cx="3834751" cy="3361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What could be the likely Planning Restrictions?</a:t>
          </a:r>
        </a:p>
      </dsp:txBody>
      <dsp:txXfrm>
        <a:off x="3778114" y="1001742"/>
        <a:ext cx="3834751" cy="33613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405308" y="2273716"/>
          <a:ext cx="1215262" cy="202217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202450" y="2877910"/>
          <a:ext cx="1825626" cy="1600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What Do Older Children Want?</a:t>
          </a:r>
        </a:p>
      </dsp:txBody>
      <dsp:txXfrm>
        <a:off x="202450" y="2877910"/>
        <a:ext cx="1825626" cy="1600268"/>
      </dsp:txXfrm>
    </dsp:sp>
    <dsp:sp modelId="{B746139E-4627-4CCC-9299-5653D77ED24D}">
      <dsp:nvSpPr>
        <dsp:cNvPr id="0" name=""/>
        <dsp:cNvSpPr/>
      </dsp:nvSpPr>
      <dsp:spPr>
        <a:xfrm>
          <a:off x="1683619" y="2124842"/>
          <a:ext cx="344457" cy="344457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2640231" y="1720682"/>
          <a:ext cx="1215262" cy="202217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2437374" y="2324875"/>
          <a:ext cx="1825626" cy="1600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What are the likely costs?</a:t>
          </a:r>
        </a:p>
      </dsp:txBody>
      <dsp:txXfrm>
        <a:off x="2437374" y="2324875"/>
        <a:ext cx="1825626" cy="1600268"/>
      </dsp:txXfrm>
    </dsp:sp>
    <dsp:sp modelId="{F6F2BEFC-1674-4E8D-98FF-DE4432BB887C}">
      <dsp:nvSpPr>
        <dsp:cNvPr id="0" name=""/>
        <dsp:cNvSpPr/>
      </dsp:nvSpPr>
      <dsp:spPr>
        <a:xfrm>
          <a:off x="3918542" y="1571808"/>
          <a:ext cx="344457" cy="344457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4875155" y="1167648"/>
          <a:ext cx="1215262" cy="202217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4672297" y="1771841"/>
          <a:ext cx="1825626" cy="1600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Where could funding be obtained?</a:t>
          </a:r>
        </a:p>
      </dsp:txBody>
      <dsp:txXfrm>
        <a:off x="4672297" y="1771841"/>
        <a:ext cx="1825626" cy="1600268"/>
      </dsp:txXfrm>
    </dsp:sp>
    <dsp:sp modelId="{D5E82CFA-3F05-41CB-A66C-3A904CCE06CE}">
      <dsp:nvSpPr>
        <dsp:cNvPr id="0" name=""/>
        <dsp:cNvSpPr/>
      </dsp:nvSpPr>
      <dsp:spPr>
        <a:xfrm>
          <a:off x="6153466" y="1018774"/>
          <a:ext cx="344457" cy="344457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FCDC-2041-4C37-BE64-7627BAA16382}">
      <dsp:nvSpPr>
        <dsp:cNvPr id="0" name=""/>
        <dsp:cNvSpPr/>
      </dsp:nvSpPr>
      <dsp:spPr>
        <a:xfrm rot="5400000">
          <a:off x="7110078" y="614614"/>
          <a:ext cx="1215262" cy="2022170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6068B-131B-444D-AF53-A5A2A6DC9AE7}">
      <dsp:nvSpPr>
        <dsp:cNvPr id="0" name=""/>
        <dsp:cNvSpPr/>
      </dsp:nvSpPr>
      <dsp:spPr>
        <a:xfrm>
          <a:off x="6907221" y="1218807"/>
          <a:ext cx="1825626" cy="1600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What could be the likely Planning Restrictions?</a:t>
          </a:r>
        </a:p>
      </dsp:txBody>
      <dsp:txXfrm>
        <a:off x="6907221" y="1218807"/>
        <a:ext cx="1825626" cy="1600268"/>
      </dsp:txXfrm>
    </dsp:sp>
    <dsp:sp modelId="{F62C0D9F-BF11-4D63-A28B-80FA21343A28}">
      <dsp:nvSpPr>
        <dsp:cNvPr id="0" name=""/>
        <dsp:cNvSpPr/>
      </dsp:nvSpPr>
      <dsp:spPr>
        <a:xfrm>
          <a:off x="8388389" y="465740"/>
          <a:ext cx="344457" cy="344457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6DEFD-3E20-41CA-8CC7-585BE7A02A00}">
      <dsp:nvSpPr>
        <dsp:cNvPr id="0" name=""/>
        <dsp:cNvSpPr/>
      </dsp:nvSpPr>
      <dsp:spPr>
        <a:xfrm rot="5400000">
          <a:off x="9345002" y="61580"/>
          <a:ext cx="1215262" cy="202217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336A4-814F-45EF-B582-2466B0D2E2A7}">
      <dsp:nvSpPr>
        <dsp:cNvPr id="0" name=""/>
        <dsp:cNvSpPr/>
      </dsp:nvSpPr>
      <dsp:spPr>
        <a:xfrm>
          <a:off x="9142144" y="665773"/>
          <a:ext cx="1825626" cy="1600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Where could facilities identified in step 1 be sited?</a:t>
          </a:r>
        </a:p>
      </dsp:txBody>
      <dsp:txXfrm>
        <a:off x="9142144" y="665773"/>
        <a:ext cx="1825626" cy="16002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06DEFD-3E20-41CA-8CC7-585BE7A02A00}">
      <dsp:nvSpPr>
        <dsp:cNvPr id="0" name=""/>
        <dsp:cNvSpPr/>
      </dsp:nvSpPr>
      <dsp:spPr>
        <a:xfrm rot="5400000">
          <a:off x="4204219" y="-267373"/>
          <a:ext cx="2552675" cy="424759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336A4-814F-45EF-B582-2466B0D2E2A7}">
      <dsp:nvSpPr>
        <dsp:cNvPr id="0" name=""/>
        <dsp:cNvSpPr/>
      </dsp:nvSpPr>
      <dsp:spPr>
        <a:xfrm>
          <a:off x="3778114" y="1001742"/>
          <a:ext cx="3834751" cy="3361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Where could facilities identified in step 1 be sited?</a:t>
          </a:r>
        </a:p>
      </dsp:txBody>
      <dsp:txXfrm>
        <a:off x="3778114" y="1001742"/>
        <a:ext cx="3834751" cy="3361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en-US"/>
              <a:t>11/20/2021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en-US"/>
              <a:t>11/20/2021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00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144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959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19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14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/>
              <a:t>11/20/2021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/>
              <a:t>11/20/2021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/>
              <a:t>11/20/2021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/>
              <a:t>11/20/2021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/>
              <a:t>11/20/2021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/>
              <a:t>11/20/2021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/>
              <a:t>11/20/2021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/>
              <a:t>11/20/2021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/>
              <a:t>11/20/2021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/>
              <a:t>11/20/2021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/>
              <a:t>11/20/2021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D3B9702-7FBF-4720-8670-571C5E7EEDDE}" type="datetime1">
              <a:rPr lang="en-US" smtClean="0"/>
              <a:pPr/>
              <a:t>11/20/2021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AB3C19"/>
                </a:solidFill>
              </a:defRPr>
            </a:lvl1pPr>
          </a:lstStyle>
          <a:p>
            <a:fld id="{8FDBFFB2-86D9-4B8F-A59A-553A60B94B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1775" y="1789652"/>
            <a:ext cx="7091361" cy="279390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Older Children's Facilities Working Group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0A1118-5119-4A65-9DAC-EA6C4BB7B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51" y="294702"/>
            <a:ext cx="1359926" cy="59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475" y="457200"/>
            <a:ext cx="87725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/>
              <a:t>5. Older </a:t>
            </a:r>
            <a:r>
              <a:rPr lang="en-GB" sz="3600" dirty="0"/>
              <a:t>children wanted…</a:t>
            </a:r>
            <a:r>
              <a:rPr lang="en-GB" sz="3600" b="1" dirty="0"/>
              <a:t>A ZIP WIRE!</a:t>
            </a:r>
          </a:p>
          <a:p>
            <a:endParaRPr lang="en-GB" sz="4800" b="1" dirty="0"/>
          </a:p>
        </p:txBody>
      </p:sp>
      <p:pic>
        <p:nvPicPr>
          <p:cNvPr id="6146" name="Picture 2" descr="Image result for ZIP WIRE PLAY PAR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0" t="4600" r="29761"/>
          <a:stretch/>
        </p:blipFill>
        <p:spPr bwMode="auto">
          <a:xfrm>
            <a:off x="9253989" y="984944"/>
            <a:ext cx="2207523" cy="382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ZIP WIRE PLAY P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64" y="1708945"/>
            <a:ext cx="3728797" cy="279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ZIP WIRE PLAY PARK MOULDED SE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887" y="2899468"/>
            <a:ext cx="4168774" cy="234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02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673" y="304800"/>
            <a:ext cx="11027140" cy="651545"/>
          </a:xfrm>
        </p:spPr>
        <p:txBody>
          <a:bodyPr/>
          <a:lstStyle/>
          <a:p>
            <a:r>
              <a:rPr lang="en-US" dirty="0"/>
              <a:t>Steps</a:t>
            </a:r>
          </a:p>
        </p:txBody>
      </p:sp>
      <p:graphicFrame>
        <p:nvGraphicFramePr>
          <p:cNvPr id="15" name="Content Placeholder 14" descr="Step Up Process diagram showing 5 steps ascending" title="SmartArt"/>
          <p:cNvGraphicFramePr>
            <a:graphicFrameLocks noGrp="1"/>
          </p:cNvGraphicFramePr>
          <p:nvPr>
            <p:ph idx="1"/>
          </p:nvPr>
        </p:nvGraphicFramePr>
        <p:xfrm>
          <a:off x="611187" y="771787"/>
          <a:ext cx="10969626" cy="494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22E66951-116A-4D81-8399-743E24622992}"/>
              </a:ext>
            </a:extLst>
          </p:cNvPr>
          <p:cNvSpPr/>
          <p:nvPr/>
        </p:nvSpPr>
        <p:spPr>
          <a:xfrm>
            <a:off x="64655" y="2789383"/>
            <a:ext cx="3186545" cy="234603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25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673" y="304800"/>
            <a:ext cx="11027140" cy="651545"/>
          </a:xfrm>
        </p:spPr>
        <p:txBody>
          <a:bodyPr/>
          <a:lstStyle/>
          <a:p>
            <a:r>
              <a:rPr lang="en-US" dirty="0"/>
              <a:t>Step 2</a:t>
            </a:r>
          </a:p>
        </p:txBody>
      </p:sp>
      <p:graphicFrame>
        <p:nvGraphicFramePr>
          <p:cNvPr id="15" name="Content Placeholder 14" descr="Step Up Process diagram showing 5 steps ascending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487159"/>
              </p:ext>
            </p:extLst>
          </p:nvPr>
        </p:nvGraphicFramePr>
        <p:xfrm>
          <a:off x="611187" y="771787"/>
          <a:ext cx="10969626" cy="494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540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25" y="343948"/>
            <a:ext cx="9372600" cy="716651"/>
          </a:xfrm>
        </p:spPr>
        <p:txBody>
          <a:bodyPr/>
          <a:lstStyle/>
          <a:p>
            <a:r>
              <a:rPr lang="en-US" dirty="0"/>
              <a:t>Estimated Costings ££££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286" y="1600200"/>
            <a:ext cx="6083927" cy="4114800"/>
          </a:xfrm>
        </p:spPr>
        <p:txBody>
          <a:bodyPr>
            <a:normAutofit/>
          </a:bodyPr>
          <a:lstStyle/>
          <a:p>
            <a:r>
              <a:rPr lang="en-US" sz="2400" dirty="0"/>
              <a:t>Spider Webs – 4m – 8m 15k -25k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5A3E4A-E219-4B30-B0C1-36ED50A1B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784" y="2029874"/>
            <a:ext cx="52959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25" y="343948"/>
            <a:ext cx="9372600" cy="716651"/>
          </a:xfrm>
        </p:spPr>
        <p:txBody>
          <a:bodyPr/>
          <a:lstStyle/>
          <a:p>
            <a:r>
              <a:rPr lang="en-US" dirty="0"/>
              <a:t>Estimated Costings ££££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286" y="1600200"/>
            <a:ext cx="6083927" cy="4114800"/>
          </a:xfrm>
        </p:spPr>
        <p:txBody>
          <a:bodyPr>
            <a:normAutofit/>
          </a:bodyPr>
          <a:lstStyle/>
          <a:p>
            <a:r>
              <a:rPr lang="en-US" sz="2400" dirty="0"/>
              <a:t>Multi Use Games Area – 40k - 80k</a:t>
            </a:r>
          </a:p>
          <a:p>
            <a:pPr marL="45720" indent="0">
              <a:buNone/>
            </a:pPr>
            <a:r>
              <a:rPr lang="en-US" sz="2400" dirty="0"/>
              <a:t>20m x 12m – 30m x 15m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90A46C-70FB-4F3B-BE14-7F4BBF80E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454" y="2580446"/>
            <a:ext cx="5432007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6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25" y="343948"/>
            <a:ext cx="9372600" cy="716651"/>
          </a:xfrm>
        </p:spPr>
        <p:txBody>
          <a:bodyPr/>
          <a:lstStyle/>
          <a:p>
            <a:r>
              <a:rPr lang="en-US" dirty="0"/>
              <a:t>Estimated Costings ££££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286" y="1600200"/>
            <a:ext cx="6083927" cy="4114800"/>
          </a:xfrm>
        </p:spPr>
        <p:txBody>
          <a:bodyPr>
            <a:normAutofit/>
          </a:bodyPr>
          <a:lstStyle/>
          <a:p>
            <a:r>
              <a:rPr lang="en-US" sz="2400" dirty="0"/>
              <a:t>Single Point Swing – 12k – 15k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0F7B73-71C9-4475-B03B-99006C97F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481" y="2008311"/>
            <a:ext cx="3865199" cy="37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2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25" y="343948"/>
            <a:ext cx="9372600" cy="716651"/>
          </a:xfrm>
        </p:spPr>
        <p:txBody>
          <a:bodyPr/>
          <a:lstStyle/>
          <a:p>
            <a:r>
              <a:rPr lang="en-US" dirty="0"/>
              <a:t>Estimated Costings ££££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286" y="1600200"/>
            <a:ext cx="6083927" cy="4114800"/>
          </a:xfrm>
        </p:spPr>
        <p:txBody>
          <a:bodyPr>
            <a:normAutofit/>
          </a:bodyPr>
          <a:lstStyle/>
          <a:p>
            <a:r>
              <a:rPr lang="en-US" sz="2400" dirty="0"/>
              <a:t>Bike Track – Not costed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E2ECB9-CCC1-411E-9CD6-593576BDA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053" y="2487086"/>
            <a:ext cx="3857763" cy="274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4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25" y="343948"/>
            <a:ext cx="9372600" cy="716651"/>
          </a:xfrm>
        </p:spPr>
        <p:txBody>
          <a:bodyPr/>
          <a:lstStyle/>
          <a:p>
            <a:r>
              <a:rPr lang="en-US" dirty="0"/>
              <a:t>Estimated Costings ££££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286" y="1600200"/>
            <a:ext cx="6083927" cy="4114800"/>
          </a:xfrm>
        </p:spPr>
        <p:txBody>
          <a:bodyPr>
            <a:normAutofit/>
          </a:bodyPr>
          <a:lstStyle/>
          <a:p>
            <a:r>
              <a:rPr lang="en-US" sz="2400" dirty="0"/>
              <a:t>Zip Wire – 15k – 20k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F33D38-ACF8-4C5B-A6F0-E7A036E41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300" y="2430527"/>
            <a:ext cx="545782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6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673" y="304800"/>
            <a:ext cx="11027140" cy="651545"/>
          </a:xfrm>
        </p:spPr>
        <p:txBody>
          <a:bodyPr/>
          <a:lstStyle/>
          <a:p>
            <a:r>
              <a:rPr lang="en-US" dirty="0"/>
              <a:t>Steps</a:t>
            </a:r>
          </a:p>
        </p:txBody>
      </p:sp>
      <p:graphicFrame>
        <p:nvGraphicFramePr>
          <p:cNvPr id="15" name="Content Placeholder 14" descr="Step Up Process diagram showing 5 steps ascending" title="SmartArt"/>
          <p:cNvGraphicFramePr>
            <a:graphicFrameLocks noGrp="1"/>
          </p:cNvGraphicFramePr>
          <p:nvPr>
            <p:ph idx="1"/>
          </p:nvPr>
        </p:nvGraphicFramePr>
        <p:xfrm>
          <a:off x="611187" y="771787"/>
          <a:ext cx="10969626" cy="494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127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673" y="304800"/>
            <a:ext cx="11027140" cy="651545"/>
          </a:xfrm>
        </p:spPr>
        <p:txBody>
          <a:bodyPr/>
          <a:lstStyle/>
          <a:p>
            <a:r>
              <a:rPr lang="en-US" dirty="0"/>
              <a:t>Steps</a:t>
            </a:r>
          </a:p>
        </p:txBody>
      </p:sp>
      <p:graphicFrame>
        <p:nvGraphicFramePr>
          <p:cNvPr id="15" name="Content Placeholder 14" descr="Step Up Process diagram showing 5 steps ascending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184430"/>
              </p:ext>
            </p:extLst>
          </p:nvPr>
        </p:nvGraphicFramePr>
        <p:xfrm>
          <a:off x="611187" y="771787"/>
          <a:ext cx="10969626" cy="494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779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584" y="304800"/>
            <a:ext cx="9372600" cy="1200416"/>
          </a:xfrm>
        </p:spPr>
        <p:txBody>
          <a:bodyPr/>
          <a:lstStyle/>
          <a:p>
            <a:r>
              <a:rPr lang="fr-FR" dirty="0"/>
              <a:t>Working Group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6385" y="1700868"/>
            <a:ext cx="9372600" cy="4114800"/>
          </a:xfrm>
        </p:spPr>
        <p:txBody>
          <a:bodyPr>
            <a:normAutofit/>
          </a:bodyPr>
          <a:lstStyle/>
          <a:p>
            <a:r>
              <a:rPr lang="en-US" sz="2800" dirty="0"/>
              <a:t>John Harrison</a:t>
            </a:r>
          </a:p>
          <a:p>
            <a:r>
              <a:rPr lang="en-US" sz="2800" dirty="0"/>
              <a:t>Joe Gray</a:t>
            </a:r>
          </a:p>
          <a:p>
            <a:r>
              <a:rPr lang="en-US" sz="2800" dirty="0"/>
              <a:t>Patrick Dodgson</a:t>
            </a:r>
          </a:p>
          <a:p>
            <a:r>
              <a:rPr lang="en-US" sz="2800" dirty="0"/>
              <a:t>Jim Slater</a:t>
            </a:r>
          </a:p>
          <a:p>
            <a:r>
              <a:rPr lang="en-US" sz="2800" dirty="0"/>
              <a:t>Katrina Harrison</a:t>
            </a:r>
          </a:p>
          <a:p>
            <a:r>
              <a:rPr lang="en-US" sz="2800" dirty="0"/>
              <a:t>Ellie Rogers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</p:spPr>
        <p:txBody>
          <a:bodyPr anchor="b">
            <a:normAutofit/>
          </a:bodyPr>
          <a:lstStyle/>
          <a:p>
            <a:r>
              <a:rPr lang="en-US" dirty="0"/>
              <a:t>Funding Options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012276C-2A78-49BC-A385-6B7AAA1E43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481" y="1967593"/>
            <a:ext cx="4067175" cy="10287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5F113E-6943-42C3-B910-D2EDB90B8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49" y="3119437"/>
            <a:ext cx="3030415" cy="8953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10C7CC-6D66-4EA7-9B28-9F3938296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8664" y="1842478"/>
            <a:ext cx="2632395" cy="11090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1F1705-CDE1-4608-8031-95748530F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6642" y="4340121"/>
            <a:ext cx="317182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673" y="304800"/>
            <a:ext cx="11027140" cy="651545"/>
          </a:xfrm>
        </p:spPr>
        <p:txBody>
          <a:bodyPr/>
          <a:lstStyle/>
          <a:p>
            <a:r>
              <a:rPr lang="en-US" dirty="0"/>
              <a:t>Steps</a:t>
            </a:r>
          </a:p>
        </p:txBody>
      </p:sp>
      <p:graphicFrame>
        <p:nvGraphicFramePr>
          <p:cNvPr id="15" name="Content Placeholder 14" descr="Step Up Process diagram showing 5 steps ascending" title="SmartArt"/>
          <p:cNvGraphicFramePr>
            <a:graphicFrameLocks noGrp="1"/>
          </p:cNvGraphicFramePr>
          <p:nvPr>
            <p:ph idx="1"/>
          </p:nvPr>
        </p:nvGraphicFramePr>
        <p:xfrm>
          <a:off x="611187" y="771787"/>
          <a:ext cx="10969626" cy="494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202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673" y="304800"/>
            <a:ext cx="11027140" cy="651545"/>
          </a:xfrm>
        </p:spPr>
        <p:txBody>
          <a:bodyPr/>
          <a:lstStyle/>
          <a:p>
            <a:r>
              <a:rPr lang="en-US" dirty="0"/>
              <a:t>Steps</a:t>
            </a:r>
          </a:p>
        </p:txBody>
      </p:sp>
      <p:graphicFrame>
        <p:nvGraphicFramePr>
          <p:cNvPr id="15" name="Content Placeholder 14" descr="Step Up Process diagram showing 5 steps ascending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11593"/>
              </p:ext>
            </p:extLst>
          </p:nvPr>
        </p:nvGraphicFramePr>
        <p:xfrm>
          <a:off x="611187" y="771787"/>
          <a:ext cx="10969626" cy="494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168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673" y="304800"/>
            <a:ext cx="11027140" cy="651545"/>
          </a:xfrm>
        </p:spPr>
        <p:txBody>
          <a:bodyPr/>
          <a:lstStyle/>
          <a:p>
            <a:r>
              <a:rPr lang="en-US" dirty="0"/>
              <a:t>Steps</a:t>
            </a:r>
          </a:p>
        </p:txBody>
      </p:sp>
      <p:graphicFrame>
        <p:nvGraphicFramePr>
          <p:cNvPr id="15" name="Content Placeholder 14" descr="Step Up Process diagram showing 5 steps ascending" title="SmartArt"/>
          <p:cNvGraphicFramePr>
            <a:graphicFrameLocks noGrp="1"/>
          </p:cNvGraphicFramePr>
          <p:nvPr>
            <p:ph idx="1"/>
          </p:nvPr>
        </p:nvGraphicFramePr>
        <p:xfrm>
          <a:off x="611187" y="771787"/>
          <a:ext cx="10969626" cy="494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272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673" y="304800"/>
            <a:ext cx="11027140" cy="651545"/>
          </a:xfrm>
        </p:spPr>
        <p:txBody>
          <a:bodyPr/>
          <a:lstStyle/>
          <a:p>
            <a:r>
              <a:rPr lang="en-US" dirty="0"/>
              <a:t>Steps</a:t>
            </a:r>
          </a:p>
        </p:txBody>
      </p:sp>
      <p:graphicFrame>
        <p:nvGraphicFramePr>
          <p:cNvPr id="15" name="Content Placeholder 14" descr="Step Up Process diagram showing 5 steps ascending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212083"/>
              </p:ext>
            </p:extLst>
          </p:nvPr>
        </p:nvGraphicFramePr>
        <p:xfrm>
          <a:off x="611187" y="771787"/>
          <a:ext cx="10969626" cy="494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061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40C87B-5441-4E37-ABB9-FF4369239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141" y="-11751"/>
            <a:ext cx="6699497" cy="68815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BD92F8-F014-4D1F-AFE4-4DBC689A780B}"/>
              </a:ext>
            </a:extLst>
          </p:cNvPr>
          <p:cNvSpPr txBox="1"/>
          <p:nvPr/>
        </p:nvSpPr>
        <p:spPr>
          <a:xfrm>
            <a:off x="291323" y="906011"/>
            <a:ext cx="19317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Working Group identified 11 Potential sites in total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8A7B0F-6F19-43FD-B469-EFD3329573A6}"/>
              </a:ext>
            </a:extLst>
          </p:cNvPr>
          <p:cNvSpPr txBox="1"/>
          <p:nvPr/>
        </p:nvSpPr>
        <p:spPr>
          <a:xfrm>
            <a:off x="9563450" y="873853"/>
            <a:ext cx="20567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8 Owned Privately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887C254-BE8F-41A7-A32A-1DB6595D0B8C}"/>
              </a:ext>
            </a:extLst>
          </p:cNvPr>
          <p:cNvSpPr/>
          <p:nvPr/>
        </p:nvSpPr>
        <p:spPr>
          <a:xfrm>
            <a:off x="4367864" y="3395445"/>
            <a:ext cx="738233" cy="4194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     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C76DA10-7681-4335-9B4D-92E3251C7925}"/>
              </a:ext>
            </a:extLst>
          </p:cNvPr>
          <p:cNvSpPr/>
          <p:nvPr/>
        </p:nvSpPr>
        <p:spPr>
          <a:xfrm>
            <a:off x="5832889" y="4078448"/>
            <a:ext cx="738233" cy="4194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46869D1-5347-4080-88AC-08A14E2F7DA7}"/>
              </a:ext>
            </a:extLst>
          </p:cNvPr>
          <p:cNvSpPr/>
          <p:nvPr/>
        </p:nvSpPr>
        <p:spPr>
          <a:xfrm>
            <a:off x="5726883" y="3009550"/>
            <a:ext cx="738233" cy="4194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CE53B0-90FF-4F35-AD98-D0D512D0B8FD}"/>
              </a:ext>
            </a:extLst>
          </p:cNvPr>
          <p:cNvSpPr/>
          <p:nvPr/>
        </p:nvSpPr>
        <p:spPr>
          <a:xfrm>
            <a:off x="6957268" y="5849923"/>
            <a:ext cx="738233" cy="4194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7179DC-7448-4BEE-84EC-B47250DE46A2}"/>
              </a:ext>
            </a:extLst>
          </p:cNvPr>
          <p:cNvSpPr/>
          <p:nvPr/>
        </p:nvSpPr>
        <p:spPr>
          <a:xfrm>
            <a:off x="6804868" y="5697522"/>
            <a:ext cx="738233" cy="4516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1FE876F-2956-43CC-BA98-309E808F1685}"/>
              </a:ext>
            </a:extLst>
          </p:cNvPr>
          <p:cNvSpPr/>
          <p:nvPr/>
        </p:nvSpPr>
        <p:spPr>
          <a:xfrm>
            <a:off x="5729678" y="169310"/>
            <a:ext cx="738233" cy="4194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                                       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FE3228-455F-4A6E-BE44-D3AD002248FB}"/>
              </a:ext>
            </a:extLst>
          </p:cNvPr>
          <p:cNvSpPr/>
          <p:nvPr/>
        </p:nvSpPr>
        <p:spPr>
          <a:xfrm>
            <a:off x="6585354" y="3009550"/>
            <a:ext cx="738233" cy="4194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                           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74E3BEC-A268-4FB7-A13D-84D4A0DF24D9}"/>
              </a:ext>
            </a:extLst>
          </p:cNvPr>
          <p:cNvSpPr/>
          <p:nvPr/>
        </p:nvSpPr>
        <p:spPr>
          <a:xfrm>
            <a:off x="5432501" y="4195476"/>
            <a:ext cx="738233" cy="4194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F9F29C-4C7B-4402-B718-D8A7075A82EF}"/>
              </a:ext>
            </a:extLst>
          </p:cNvPr>
          <p:cNvSpPr txBox="1"/>
          <p:nvPr/>
        </p:nvSpPr>
        <p:spPr>
          <a:xfrm>
            <a:off x="9564848" y="2091656"/>
            <a:ext cx="20567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7 Not available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726A07-EA3F-4D1C-BA08-82A077272BE9}"/>
              </a:ext>
            </a:extLst>
          </p:cNvPr>
          <p:cNvSpPr txBox="1"/>
          <p:nvPr/>
        </p:nvSpPr>
        <p:spPr>
          <a:xfrm>
            <a:off x="9566246" y="3343015"/>
            <a:ext cx="24509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 potentially available subject to further negotiation</a:t>
            </a:r>
          </a:p>
        </p:txBody>
      </p:sp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40C87B-5441-4E37-ABB9-FF4369239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141" y="-23502"/>
            <a:ext cx="6699497" cy="68815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BD92F8-F014-4D1F-AFE4-4DBC689A780B}"/>
              </a:ext>
            </a:extLst>
          </p:cNvPr>
          <p:cNvSpPr txBox="1"/>
          <p:nvPr/>
        </p:nvSpPr>
        <p:spPr>
          <a:xfrm>
            <a:off x="291323" y="906011"/>
            <a:ext cx="19317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Working Group identified 11 Potential sites in total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8A7B0F-6F19-43FD-B469-EFD3329573A6}"/>
              </a:ext>
            </a:extLst>
          </p:cNvPr>
          <p:cNvSpPr txBox="1"/>
          <p:nvPr/>
        </p:nvSpPr>
        <p:spPr>
          <a:xfrm>
            <a:off x="9563450" y="873853"/>
            <a:ext cx="20567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>
                    <a:lumMod val="75000"/>
                  </a:schemeClr>
                </a:solidFill>
              </a:rPr>
              <a:t>8 Owned Privately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74E3BEC-A268-4FB7-A13D-84D4A0DF24D9}"/>
              </a:ext>
            </a:extLst>
          </p:cNvPr>
          <p:cNvSpPr/>
          <p:nvPr/>
        </p:nvSpPr>
        <p:spPr>
          <a:xfrm>
            <a:off x="5463772" y="4056931"/>
            <a:ext cx="738233" cy="4194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F9F29C-4C7B-4402-B718-D8A7075A82EF}"/>
              </a:ext>
            </a:extLst>
          </p:cNvPr>
          <p:cNvSpPr txBox="1"/>
          <p:nvPr/>
        </p:nvSpPr>
        <p:spPr>
          <a:xfrm>
            <a:off x="9564848" y="2091656"/>
            <a:ext cx="20567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>
                    <a:lumMod val="75000"/>
                  </a:schemeClr>
                </a:solidFill>
              </a:rPr>
              <a:t>7 Not available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726A07-EA3F-4D1C-BA08-82A077272BE9}"/>
              </a:ext>
            </a:extLst>
          </p:cNvPr>
          <p:cNvSpPr txBox="1"/>
          <p:nvPr/>
        </p:nvSpPr>
        <p:spPr>
          <a:xfrm>
            <a:off x="9566246" y="3343015"/>
            <a:ext cx="24509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 potentially available subject to further negotiation</a:t>
            </a:r>
          </a:p>
        </p:txBody>
      </p:sp>
    </p:spTree>
    <p:extLst>
      <p:ext uri="{BB962C8B-B14F-4D97-AF65-F5344CB8AC3E}">
        <p14:creationId xmlns:p14="http://schemas.microsoft.com/office/powerpoint/2010/main" val="373725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40C87B-5441-4E37-ABB9-FF4369239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141" y="-11751"/>
            <a:ext cx="6699497" cy="68815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BD92F8-F014-4D1F-AFE4-4DBC689A780B}"/>
              </a:ext>
            </a:extLst>
          </p:cNvPr>
          <p:cNvSpPr txBox="1"/>
          <p:nvPr/>
        </p:nvSpPr>
        <p:spPr>
          <a:xfrm>
            <a:off x="291323" y="906011"/>
            <a:ext cx="19317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Working Group identified 11 Potential sites in total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8A7B0F-6F19-43FD-B469-EFD3329573A6}"/>
              </a:ext>
            </a:extLst>
          </p:cNvPr>
          <p:cNvSpPr txBox="1"/>
          <p:nvPr/>
        </p:nvSpPr>
        <p:spPr>
          <a:xfrm>
            <a:off x="9563450" y="873853"/>
            <a:ext cx="20567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>
                    <a:lumMod val="75000"/>
                  </a:schemeClr>
                </a:solidFill>
              </a:rPr>
              <a:t>7 Owned Privately and Not Available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7D2CF0-BC68-4813-9433-91ABF45FA879}"/>
              </a:ext>
            </a:extLst>
          </p:cNvPr>
          <p:cNvSpPr txBox="1"/>
          <p:nvPr/>
        </p:nvSpPr>
        <p:spPr>
          <a:xfrm>
            <a:off x="9583026" y="3374149"/>
            <a:ext cx="20567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Further 3 sites on land owned by village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34D85A2-177F-487C-BA77-E6BE56337F41}"/>
              </a:ext>
            </a:extLst>
          </p:cNvPr>
          <p:cNvSpPr/>
          <p:nvPr/>
        </p:nvSpPr>
        <p:spPr>
          <a:xfrm>
            <a:off x="5245914" y="4921542"/>
            <a:ext cx="738233" cy="45160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CBECAA0-69EA-439F-A113-CA92827AD516}"/>
              </a:ext>
            </a:extLst>
          </p:cNvPr>
          <p:cNvSpPr/>
          <p:nvPr/>
        </p:nvSpPr>
        <p:spPr>
          <a:xfrm>
            <a:off x="5787002" y="2783746"/>
            <a:ext cx="738233" cy="45160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26CE594-7E85-49F7-86F0-AB8BB1E040BB}"/>
              </a:ext>
            </a:extLst>
          </p:cNvPr>
          <p:cNvSpPr/>
          <p:nvPr/>
        </p:nvSpPr>
        <p:spPr>
          <a:xfrm>
            <a:off x="5467963" y="3969672"/>
            <a:ext cx="738233" cy="45160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506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673" y="304800"/>
            <a:ext cx="11027140" cy="651545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Older Children's Facilities Working Group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5" name="Content Placeholder 14" descr="Step Up Process diagram showing 5 steps ascending" title="SmartArt"/>
          <p:cNvGraphicFramePr>
            <a:graphicFrameLocks noGrp="1"/>
          </p:cNvGraphicFramePr>
          <p:nvPr>
            <p:ph idx="1"/>
          </p:nvPr>
        </p:nvGraphicFramePr>
        <p:xfrm>
          <a:off x="611187" y="771787"/>
          <a:ext cx="10969626" cy="494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791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E4935-C809-46D4-B283-B1905E4D7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95" y="304800"/>
            <a:ext cx="11043918" cy="1200416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Option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DF90C-66F5-45E0-86F8-33F38912E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041" y="1694235"/>
            <a:ext cx="11043918" cy="4114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Commission the installation of a 4/6m Spider Web and /or a web swing on the village Green</a:t>
            </a:r>
          </a:p>
          <a:p>
            <a:pPr marL="45720" indent="0">
              <a:buNone/>
            </a:pPr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Overall Cost 30 – 40k</a:t>
            </a:r>
          </a:p>
        </p:txBody>
      </p:sp>
    </p:spTree>
    <p:extLst>
      <p:ext uri="{BB962C8B-B14F-4D97-AF65-F5344CB8AC3E}">
        <p14:creationId xmlns:p14="http://schemas.microsoft.com/office/powerpoint/2010/main" val="68591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673" y="304800"/>
            <a:ext cx="11027140" cy="651545"/>
          </a:xfrm>
        </p:spPr>
        <p:txBody>
          <a:bodyPr/>
          <a:lstStyle/>
          <a:p>
            <a:r>
              <a:rPr lang="en-US" dirty="0"/>
              <a:t>Steps</a:t>
            </a:r>
          </a:p>
        </p:txBody>
      </p:sp>
      <p:grpSp>
        <p:nvGrpSpPr>
          <p:cNvPr id="3" name="Group 2" descr="Step Up Process diagram showing 5 steps ascending" title="SmartArt">
            <a:extLst>
              <a:ext uri="{FF2B5EF4-FFF2-40B4-BE49-F238E27FC236}">
                <a16:creationId xmlns:a16="http://schemas.microsoft.com/office/drawing/2014/main" id="{6C67C225-3A8D-45CD-AE3B-A71A1D82419B}"/>
              </a:ext>
            </a:extLst>
          </p:cNvPr>
          <p:cNvGrpSpPr/>
          <p:nvPr/>
        </p:nvGrpSpPr>
        <p:grpSpPr>
          <a:xfrm>
            <a:off x="613041" y="1236821"/>
            <a:ext cx="10965916" cy="4013144"/>
            <a:chOff x="613041" y="1236821"/>
            <a:chExt cx="10965916" cy="4013144"/>
          </a:xfrm>
        </p:grpSpPr>
        <p:sp>
          <p:nvSpPr>
            <p:cNvPr id="4" name="L-Shape 3">
              <a:extLst>
                <a:ext uri="{FF2B5EF4-FFF2-40B4-BE49-F238E27FC236}">
                  <a16:creationId xmlns:a16="http://schemas.microsoft.com/office/drawing/2014/main" id="{465BBB6F-45B3-4489-B84C-73464F4B3513}"/>
                </a:ext>
              </a:extLst>
            </p:cNvPr>
            <p:cNvSpPr/>
            <p:nvPr/>
          </p:nvSpPr>
          <p:spPr>
            <a:xfrm rot="5400000">
              <a:off x="1016495" y="3045503"/>
              <a:ext cx="1215262" cy="2022170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5E18843-CD20-49A4-8EA1-93C25A8C08A3}"/>
                </a:ext>
              </a:extLst>
            </p:cNvPr>
            <p:cNvSpPr/>
            <p:nvPr/>
          </p:nvSpPr>
          <p:spPr>
            <a:xfrm>
              <a:off x="813637" y="3649697"/>
              <a:ext cx="1825626" cy="1600268"/>
            </a:xfrm>
            <a:custGeom>
              <a:avLst/>
              <a:gdLst>
                <a:gd name="connsiteX0" fmla="*/ 0 w 1825626"/>
                <a:gd name="connsiteY0" fmla="*/ 0 h 1600268"/>
                <a:gd name="connsiteX1" fmla="*/ 1825626 w 1825626"/>
                <a:gd name="connsiteY1" fmla="*/ 0 h 1600268"/>
                <a:gd name="connsiteX2" fmla="*/ 1825626 w 1825626"/>
                <a:gd name="connsiteY2" fmla="*/ 1600268 h 1600268"/>
                <a:gd name="connsiteX3" fmla="*/ 0 w 1825626"/>
                <a:gd name="connsiteY3" fmla="*/ 1600268 h 1600268"/>
                <a:gd name="connsiteX4" fmla="*/ 0 w 1825626"/>
                <a:gd name="connsiteY4" fmla="*/ 0 h 160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5626" h="1600268">
                  <a:moveTo>
                    <a:pt x="0" y="0"/>
                  </a:moveTo>
                  <a:lnTo>
                    <a:pt x="1825626" y="0"/>
                  </a:lnTo>
                  <a:lnTo>
                    <a:pt x="1825626" y="1600268"/>
                  </a:lnTo>
                  <a:lnTo>
                    <a:pt x="0" y="16002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t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What Do Older Children Want?</a:t>
              </a:r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B009790B-B20F-44FA-9E79-15C2E162B624}"/>
                </a:ext>
              </a:extLst>
            </p:cNvPr>
            <p:cNvSpPr/>
            <p:nvPr/>
          </p:nvSpPr>
          <p:spPr>
            <a:xfrm>
              <a:off x="2294806" y="2896629"/>
              <a:ext cx="344457" cy="344457"/>
            </a:xfrm>
            <a:prstGeom prst="triangle">
              <a:avLst>
                <a:gd name="adj" fmla="val 10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L-Shape 7">
              <a:extLst>
                <a:ext uri="{FF2B5EF4-FFF2-40B4-BE49-F238E27FC236}">
                  <a16:creationId xmlns:a16="http://schemas.microsoft.com/office/drawing/2014/main" id="{0149DDFB-ED18-43B9-A0DE-759F36D43356}"/>
                </a:ext>
              </a:extLst>
            </p:cNvPr>
            <p:cNvSpPr/>
            <p:nvPr/>
          </p:nvSpPr>
          <p:spPr>
            <a:xfrm rot="5400000">
              <a:off x="3251418" y="2492469"/>
              <a:ext cx="1215262" cy="2022170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FD2D312-BC3F-4BF7-9756-601F99DA73FA}"/>
                </a:ext>
              </a:extLst>
            </p:cNvPr>
            <p:cNvSpPr/>
            <p:nvPr/>
          </p:nvSpPr>
          <p:spPr>
            <a:xfrm>
              <a:off x="3048561" y="3096662"/>
              <a:ext cx="1825626" cy="1600268"/>
            </a:xfrm>
            <a:custGeom>
              <a:avLst/>
              <a:gdLst>
                <a:gd name="connsiteX0" fmla="*/ 0 w 1825626"/>
                <a:gd name="connsiteY0" fmla="*/ 0 h 1600268"/>
                <a:gd name="connsiteX1" fmla="*/ 1825626 w 1825626"/>
                <a:gd name="connsiteY1" fmla="*/ 0 h 1600268"/>
                <a:gd name="connsiteX2" fmla="*/ 1825626 w 1825626"/>
                <a:gd name="connsiteY2" fmla="*/ 1600268 h 1600268"/>
                <a:gd name="connsiteX3" fmla="*/ 0 w 1825626"/>
                <a:gd name="connsiteY3" fmla="*/ 1600268 h 1600268"/>
                <a:gd name="connsiteX4" fmla="*/ 0 w 1825626"/>
                <a:gd name="connsiteY4" fmla="*/ 0 h 160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5626" h="1600268">
                  <a:moveTo>
                    <a:pt x="0" y="0"/>
                  </a:moveTo>
                  <a:lnTo>
                    <a:pt x="1825626" y="0"/>
                  </a:lnTo>
                  <a:lnTo>
                    <a:pt x="1825626" y="1600268"/>
                  </a:lnTo>
                  <a:lnTo>
                    <a:pt x="0" y="16002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t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What are the likely costs?</a:t>
              </a:r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85A52541-4203-441B-B245-5C26672F9C76}"/>
                </a:ext>
              </a:extLst>
            </p:cNvPr>
            <p:cNvSpPr/>
            <p:nvPr/>
          </p:nvSpPr>
          <p:spPr>
            <a:xfrm>
              <a:off x="4529729" y="2343595"/>
              <a:ext cx="344457" cy="344457"/>
            </a:xfrm>
            <a:prstGeom prst="triangle">
              <a:avLst>
                <a:gd name="adj" fmla="val 100000"/>
              </a:avLst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L-Shape 10">
              <a:extLst>
                <a:ext uri="{FF2B5EF4-FFF2-40B4-BE49-F238E27FC236}">
                  <a16:creationId xmlns:a16="http://schemas.microsoft.com/office/drawing/2014/main" id="{19419F49-2C19-400E-95D6-7A5AB5BECF79}"/>
                </a:ext>
              </a:extLst>
            </p:cNvPr>
            <p:cNvSpPr/>
            <p:nvPr/>
          </p:nvSpPr>
          <p:spPr>
            <a:xfrm rot="5400000">
              <a:off x="5486342" y="1939435"/>
              <a:ext cx="1215262" cy="2022170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2F88B94-D814-4EA4-8FD7-BB78CF510EF1}"/>
                </a:ext>
              </a:extLst>
            </p:cNvPr>
            <p:cNvSpPr/>
            <p:nvPr/>
          </p:nvSpPr>
          <p:spPr>
            <a:xfrm>
              <a:off x="5283484" y="2543628"/>
              <a:ext cx="1825626" cy="1600268"/>
            </a:xfrm>
            <a:custGeom>
              <a:avLst/>
              <a:gdLst>
                <a:gd name="connsiteX0" fmla="*/ 0 w 1825626"/>
                <a:gd name="connsiteY0" fmla="*/ 0 h 1600268"/>
                <a:gd name="connsiteX1" fmla="*/ 1825626 w 1825626"/>
                <a:gd name="connsiteY1" fmla="*/ 0 h 1600268"/>
                <a:gd name="connsiteX2" fmla="*/ 1825626 w 1825626"/>
                <a:gd name="connsiteY2" fmla="*/ 1600268 h 1600268"/>
                <a:gd name="connsiteX3" fmla="*/ 0 w 1825626"/>
                <a:gd name="connsiteY3" fmla="*/ 1600268 h 1600268"/>
                <a:gd name="connsiteX4" fmla="*/ 0 w 1825626"/>
                <a:gd name="connsiteY4" fmla="*/ 0 h 160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5626" h="1600268">
                  <a:moveTo>
                    <a:pt x="0" y="0"/>
                  </a:moveTo>
                  <a:lnTo>
                    <a:pt x="1825626" y="0"/>
                  </a:lnTo>
                  <a:lnTo>
                    <a:pt x="1825626" y="1600268"/>
                  </a:lnTo>
                  <a:lnTo>
                    <a:pt x="0" y="16002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t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Where could funding be obtained?</a:t>
              </a:r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75D307D2-2658-4864-B256-51FFD0F0DEFC}"/>
                </a:ext>
              </a:extLst>
            </p:cNvPr>
            <p:cNvSpPr/>
            <p:nvPr/>
          </p:nvSpPr>
          <p:spPr>
            <a:xfrm>
              <a:off x="6764653" y="1790561"/>
              <a:ext cx="344457" cy="344457"/>
            </a:xfrm>
            <a:prstGeom prst="triangle">
              <a:avLst>
                <a:gd name="adj" fmla="val 10000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L-Shape 13">
              <a:extLst>
                <a:ext uri="{FF2B5EF4-FFF2-40B4-BE49-F238E27FC236}">
                  <a16:creationId xmlns:a16="http://schemas.microsoft.com/office/drawing/2014/main" id="{53B44E45-07AE-46C3-8BF2-658A24202F64}"/>
                </a:ext>
              </a:extLst>
            </p:cNvPr>
            <p:cNvSpPr/>
            <p:nvPr/>
          </p:nvSpPr>
          <p:spPr>
            <a:xfrm rot="5400000">
              <a:off x="7721265" y="1386401"/>
              <a:ext cx="1215262" cy="2022170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E75305F-7136-44A5-BF32-E1F57EB0751F}"/>
                </a:ext>
              </a:extLst>
            </p:cNvPr>
            <p:cNvSpPr/>
            <p:nvPr/>
          </p:nvSpPr>
          <p:spPr>
            <a:xfrm>
              <a:off x="7518408" y="1990594"/>
              <a:ext cx="1825626" cy="1600268"/>
            </a:xfrm>
            <a:custGeom>
              <a:avLst/>
              <a:gdLst>
                <a:gd name="connsiteX0" fmla="*/ 0 w 1825626"/>
                <a:gd name="connsiteY0" fmla="*/ 0 h 1600268"/>
                <a:gd name="connsiteX1" fmla="*/ 1825626 w 1825626"/>
                <a:gd name="connsiteY1" fmla="*/ 0 h 1600268"/>
                <a:gd name="connsiteX2" fmla="*/ 1825626 w 1825626"/>
                <a:gd name="connsiteY2" fmla="*/ 1600268 h 1600268"/>
                <a:gd name="connsiteX3" fmla="*/ 0 w 1825626"/>
                <a:gd name="connsiteY3" fmla="*/ 1600268 h 1600268"/>
                <a:gd name="connsiteX4" fmla="*/ 0 w 1825626"/>
                <a:gd name="connsiteY4" fmla="*/ 0 h 160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5626" h="1600268">
                  <a:moveTo>
                    <a:pt x="0" y="0"/>
                  </a:moveTo>
                  <a:lnTo>
                    <a:pt x="1825626" y="0"/>
                  </a:lnTo>
                  <a:lnTo>
                    <a:pt x="1825626" y="1600268"/>
                  </a:lnTo>
                  <a:lnTo>
                    <a:pt x="0" y="16002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t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What could be the likely Planning Restrictions?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5EDA099C-DE33-4759-9612-6732828B7C4A}"/>
                </a:ext>
              </a:extLst>
            </p:cNvPr>
            <p:cNvSpPr/>
            <p:nvPr/>
          </p:nvSpPr>
          <p:spPr>
            <a:xfrm>
              <a:off x="8999576" y="1237527"/>
              <a:ext cx="344457" cy="344457"/>
            </a:xfrm>
            <a:prstGeom prst="triangle">
              <a:avLst>
                <a:gd name="adj" fmla="val 100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L-Shape 17">
              <a:extLst>
                <a:ext uri="{FF2B5EF4-FFF2-40B4-BE49-F238E27FC236}">
                  <a16:creationId xmlns:a16="http://schemas.microsoft.com/office/drawing/2014/main" id="{A487778B-8967-41AB-B31F-4AAB6AD409C1}"/>
                </a:ext>
              </a:extLst>
            </p:cNvPr>
            <p:cNvSpPr/>
            <p:nvPr/>
          </p:nvSpPr>
          <p:spPr>
            <a:xfrm rot="5400000">
              <a:off x="9956189" y="833367"/>
              <a:ext cx="1215262" cy="2022170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DB243B5-B00B-4B37-ABA3-4E82BF19EFD6}"/>
                </a:ext>
              </a:extLst>
            </p:cNvPr>
            <p:cNvSpPr/>
            <p:nvPr/>
          </p:nvSpPr>
          <p:spPr>
            <a:xfrm>
              <a:off x="9753331" y="1437560"/>
              <a:ext cx="1825626" cy="1600268"/>
            </a:xfrm>
            <a:custGeom>
              <a:avLst/>
              <a:gdLst>
                <a:gd name="connsiteX0" fmla="*/ 0 w 1825626"/>
                <a:gd name="connsiteY0" fmla="*/ 0 h 1600268"/>
                <a:gd name="connsiteX1" fmla="*/ 1825626 w 1825626"/>
                <a:gd name="connsiteY1" fmla="*/ 0 h 1600268"/>
                <a:gd name="connsiteX2" fmla="*/ 1825626 w 1825626"/>
                <a:gd name="connsiteY2" fmla="*/ 1600268 h 1600268"/>
                <a:gd name="connsiteX3" fmla="*/ 0 w 1825626"/>
                <a:gd name="connsiteY3" fmla="*/ 1600268 h 1600268"/>
                <a:gd name="connsiteX4" fmla="*/ 0 w 1825626"/>
                <a:gd name="connsiteY4" fmla="*/ 0 h 160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5626" h="1600268">
                  <a:moveTo>
                    <a:pt x="0" y="0"/>
                  </a:moveTo>
                  <a:lnTo>
                    <a:pt x="1825626" y="0"/>
                  </a:lnTo>
                  <a:lnTo>
                    <a:pt x="1825626" y="1600268"/>
                  </a:lnTo>
                  <a:lnTo>
                    <a:pt x="0" y="16002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t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Where could facilities identified in step 1 be sited?</a:t>
              </a:r>
            </a:p>
          </p:txBody>
        </p:sp>
      </p:grpSp>
      <p:sp>
        <p:nvSpPr>
          <p:cNvPr id="5" name="Arrow: Bent 4">
            <a:extLst>
              <a:ext uri="{FF2B5EF4-FFF2-40B4-BE49-F238E27FC236}">
                <a16:creationId xmlns:a16="http://schemas.microsoft.com/office/drawing/2014/main" id="{11536F86-1171-45E7-9F96-7EBD573F3A9E}"/>
              </a:ext>
            </a:extLst>
          </p:cNvPr>
          <p:cNvSpPr/>
          <p:nvPr/>
        </p:nvSpPr>
        <p:spPr>
          <a:xfrm rot="10800000">
            <a:off x="2390861" y="3716322"/>
            <a:ext cx="8439323" cy="140096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E4935-C809-46D4-B283-B1905E4D7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95" y="304800"/>
            <a:ext cx="11043918" cy="1200416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Option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DF90C-66F5-45E0-86F8-33F38912E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041" y="1694235"/>
            <a:ext cx="11043918" cy="4114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Commission the installation of Multi Use Games Area on the village Green</a:t>
            </a:r>
          </a:p>
          <a:p>
            <a:pPr marL="45720" indent="0">
              <a:buNone/>
            </a:pPr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Overall Cost 40 – 80k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(depending on size and specification)</a:t>
            </a:r>
          </a:p>
        </p:txBody>
      </p:sp>
    </p:spTree>
    <p:extLst>
      <p:ext uri="{BB962C8B-B14F-4D97-AF65-F5344CB8AC3E}">
        <p14:creationId xmlns:p14="http://schemas.microsoft.com/office/powerpoint/2010/main" val="282905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E4935-C809-46D4-B283-B1905E4D7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95" y="304800"/>
            <a:ext cx="11043918" cy="1200416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Option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DF90C-66F5-45E0-86F8-33F38912E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041" y="1694235"/>
            <a:ext cx="11043918" cy="4114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Commission the installation of Multi Use Games Area on the Ease</a:t>
            </a:r>
          </a:p>
          <a:p>
            <a:pPr marL="502920" indent="-457200">
              <a:buAutoNum type="arabicPeriod"/>
            </a:pP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Overall Cost 40 – 80k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(depending on size and specification)</a:t>
            </a:r>
          </a:p>
        </p:txBody>
      </p:sp>
    </p:spTree>
    <p:extLst>
      <p:ext uri="{BB962C8B-B14F-4D97-AF65-F5344CB8AC3E}">
        <p14:creationId xmlns:p14="http://schemas.microsoft.com/office/powerpoint/2010/main" val="76901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E4935-C809-46D4-B283-B1905E4D7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95" y="304800"/>
            <a:ext cx="11043918" cy="1200416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Option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DF90C-66F5-45E0-86F8-33F38912E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041" y="1694235"/>
            <a:ext cx="11043918" cy="4114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Explore in conjunction with Sansaw estate the installation of Multi Use Games Area on the area of ground to the South of the Ease</a:t>
            </a:r>
          </a:p>
          <a:p>
            <a:pPr marL="502920" indent="-457200">
              <a:buAutoNum type="arabicPeriod"/>
            </a:pP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Overall Cost 40 – 80k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(depending on size and specification)</a:t>
            </a:r>
          </a:p>
        </p:txBody>
      </p:sp>
    </p:spTree>
    <p:extLst>
      <p:ext uri="{BB962C8B-B14F-4D97-AF65-F5344CB8AC3E}">
        <p14:creationId xmlns:p14="http://schemas.microsoft.com/office/powerpoint/2010/main" val="402431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E4935-C809-46D4-B283-B1905E4D7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95" y="304800"/>
            <a:ext cx="11043918" cy="1200416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Option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DF90C-66F5-45E0-86F8-33F38912E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041" y="1694235"/>
            <a:ext cx="11043918" cy="4114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Do nothing until the next round of development within the village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(predicted to come as part of Shropshire Councils Local Plan Review 2016– 2038)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45720" indent="0">
              <a:buNone/>
            </a:pP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Overall Cost Potentially Zero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50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E4935-C809-46D4-B283-B1905E4D7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343" y="368039"/>
            <a:ext cx="8828904" cy="637788"/>
          </a:xfrm>
        </p:spPr>
        <p:txBody>
          <a:bodyPr anchor="b">
            <a:norm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DF90C-66F5-45E0-86F8-33F38912E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9343" y="993886"/>
            <a:ext cx="7282548" cy="375360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The Older Children's Facilities Working Group recommend that HPC consider the implementation of option 4.</a:t>
            </a:r>
          </a:p>
          <a:p>
            <a:pPr marL="45720" indent="0">
              <a:buNone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This recommendation could be part funded by ring fencing some or all of the Neighbourhood funds currently held by HPC.</a:t>
            </a:r>
          </a:p>
          <a:p>
            <a:pPr marL="45720" indent="0">
              <a:buNone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In implementing this recommendation the council should seek to:</a:t>
            </a: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Explore fully options to help with any shortfall in funding</a:t>
            </a: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Carry out a full and robust consultation with local parishioners on its planned proposals.</a:t>
            </a:r>
          </a:p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Work closely with Sansaw estate to explore viability of site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0DAC82-1ACB-4D49-B00B-D9BC11872D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55" r="16269" b="3"/>
          <a:stretch/>
        </p:blipFill>
        <p:spPr>
          <a:xfrm>
            <a:off x="9177236" y="1005827"/>
            <a:ext cx="2071540" cy="1390457"/>
          </a:xfrm>
          <a:prstGeom prst="rect">
            <a:avLst/>
          </a:prstGeom>
          <a:noFill/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4AFB27D-C6C2-4DE3-B3A4-0E1F68E4F5EB}"/>
              </a:ext>
            </a:extLst>
          </p:cNvPr>
          <p:cNvGrpSpPr/>
          <p:nvPr/>
        </p:nvGrpSpPr>
        <p:grpSpPr>
          <a:xfrm>
            <a:off x="8498533" y="2671619"/>
            <a:ext cx="3428946" cy="2561572"/>
            <a:chOff x="6700658" y="3429000"/>
            <a:chExt cx="3428946" cy="256157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93BCA2B-2ACC-49B1-8CF9-7CA6790FB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24868" y="3429000"/>
              <a:ext cx="1904736" cy="125375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0115AA6-39E7-4259-96E1-9607802EF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0658" y="4714995"/>
              <a:ext cx="1327941" cy="1275577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154514E-4A29-4356-BD62-F21423B0AEDD}"/>
              </a:ext>
            </a:extLst>
          </p:cNvPr>
          <p:cNvSpPr txBox="1"/>
          <p:nvPr/>
        </p:nvSpPr>
        <p:spPr>
          <a:xfrm>
            <a:off x="2179782" y="4773173"/>
            <a:ext cx="5615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In conjunction with the above, where funds allow, the implementation of either element of option 1 might be considered on the village green or as part of any future development. </a:t>
            </a:r>
          </a:p>
        </p:txBody>
      </p:sp>
    </p:spTree>
    <p:extLst>
      <p:ext uri="{BB962C8B-B14F-4D97-AF65-F5344CB8AC3E}">
        <p14:creationId xmlns:p14="http://schemas.microsoft.com/office/powerpoint/2010/main" val="242389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1775" y="1789652"/>
            <a:ext cx="7091361" cy="279390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Older Children's Facilities Working Group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0A1118-5119-4A65-9DAC-EA6C4BB7B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51" y="294702"/>
            <a:ext cx="1359926" cy="59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3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673" y="304800"/>
            <a:ext cx="11027140" cy="651545"/>
          </a:xfrm>
        </p:spPr>
        <p:txBody>
          <a:bodyPr/>
          <a:lstStyle/>
          <a:p>
            <a:r>
              <a:rPr lang="en-US" dirty="0"/>
              <a:t>Step 1</a:t>
            </a:r>
          </a:p>
        </p:txBody>
      </p:sp>
      <p:graphicFrame>
        <p:nvGraphicFramePr>
          <p:cNvPr id="15" name="Content Placeholder 14" descr="Step Up Process diagram showing 5 steps ascending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525600"/>
              </p:ext>
            </p:extLst>
          </p:nvPr>
        </p:nvGraphicFramePr>
        <p:xfrm>
          <a:off x="611187" y="771787"/>
          <a:ext cx="10969626" cy="494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765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9412" y="810194"/>
            <a:ext cx="1135662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Comic Sans MS" panose="030F0702030302020204" pitchFamily="66" charset="0"/>
              </a:rPr>
              <a:t>5 MOST POPULAR PLAY IDEAS for</a:t>
            </a:r>
          </a:p>
          <a:p>
            <a:pPr algn="ctr"/>
            <a:r>
              <a:rPr lang="en-GB" sz="8000" dirty="0">
                <a:latin typeface="Comic Sans MS" panose="030F0702030302020204" pitchFamily="66" charset="0"/>
              </a:rPr>
              <a:t>7 to 16 YEAR OLDS in HADNALL</a:t>
            </a:r>
          </a:p>
        </p:txBody>
      </p:sp>
    </p:spTree>
    <p:extLst>
      <p:ext uri="{BB962C8B-B14F-4D97-AF65-F5344CB8AC3E}">
        <p14:creationId xmlns:p14="http://schemas.microsoft.com/office/powerpoint/2010/main" val="77690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2534" y="372533"/>
            <a:ext cx="664905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400" dirty="0"/>
              <a:t>1. Older Children wanted…</a:t>
            </a:r>
            <a:r>
              <a:rPr lang="en-GB" sz="3400" b="1" dirty="0"/>
              <a:t>TO CLIMB!</a:t>
            </a:r>
          </a:p>
          <a:p>
            <a:endParaRPr lang="en-GB" sz="3400" b="1" dirty="0"/>
          </a:p>
          <a:p>
            <a:r>
              <a:rPr lang="en-GB" sz="2800" dirty="0"/>
              <a:t>The most popular was a spider web pyramid-type frame.</a:t>
            </a:r>
          </a:p>
          <a:p>
            <a:endParaRPr lang="en-GB" sz="2800" dirty="0"/>
          </a:p>
          <a:p>
            <a:r>
              <a:rPr lang="en-GB" sz="2400" dirty="0"/>
              <a:t>Other popular options included:</a:t>
            </a:r>
          </a:p>
          <a:p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(rock) climbing wall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frame to climb 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monkey bars</a:t>
            </a:r>
          </a:p>
        </p:txBody>
      </p:sp>
      <p:pic>
        <p:nvPicPr>
          <p:cNvPr id="2050" name="Picture 2" descr="Image result for TELFORD TOWN PARK SPIDER CLIMBING FRA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577" y="268640"/>
            <a:ext cx="4050132" cy="235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LAY PARK WITH CLIMBING WAL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4" r="22107"/>
          <a:stretch/>
        </p:blipFill>
        <p:spPr bwMode="auto">
          <a:xfrm>
            <a:off x="8654771" y="2731735"/>
            <a:ext cx="3014134" cy="236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LIMBING DOME PLAY PARK SHROPSHI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615" y="3710041"/>
            <a:ext cx="2396420" cy="239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monkey bars play par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0" b="24124"/>
          <a:stretch/>
        </p:blipFill>
        <p:spPr bwMode="auto">
          <a:xfrm>
            <a:off x="9127035" y="5101513"/>
            <a:ext cx="2429581" cy="161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96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1938" y="285750"/>
            <a:ext cx="807672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2. Older Children wanted a ….</a:t>
            </a:r>
            <a:r>
              <a:rPr lang="en-GB" sz="3400" b="1" dirty="0"/>
              <a:t>COURT TO PLAY SPORTS!</a:t>
            </a:r>
          </a:p>
          <a:p>
            <a:endParaRPr lang="en-GB" sz="2800" b="1" dirty="0"/>
          </a:p>
          <a:p>
            <a:endParaRPr lang="en-GB" sz="2800" dirty="0"/>
          </a:p>
          <a:p>
            <a:r>
              <a:rPr lang="en-GB" sz="2800" dirty="0"/>
              <a:t>The most popular was an all weather facility to play football basket ball, and other ball games.</a:t>
            </a:r>
          </a:p>
          <a:p>
            <a:endParaRPr lang="en-GB" sz="2800" dirty="0"/>
          </a:p>
          <a:p>
            <a:endParaRPr lang="en-GB" sz="2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A523F30-2B6A-4850-8CEC-2C15377BE1CE}"/>
              </a:ext>
            </a:extLst>
          </p:cNvPr>
          <p:cNvGrpSpPr/>
          <p:nvPr/>
        </p:nvGrpSpPr>
        <p:grpSpPr>
          <a:xfrm>
            <a:off x="2909408" y="1015067"/>
            <a:ext cx="8625454" cy="4894268"/>
            <a:chOff x="2909408" y="1015067"/>
            <a:chExt cx="8625454" cy="4894268"/>
          </a:xfrm>
        </p:grpSpPr>
        <p:pic>
          <p:nvPicPr>
            <p:cNvPr id="3074" name="Picture 2" descr="Image result for multi sports court berwick gran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749" b="25751"/>
            <a:stretch/>
          </p:blipFill>
          <p:spPr bwMode="auto">
            <a:xfrm>
              <a:off x="8210853" y="1015067"/>
              <a:ext cx="3324009" cy="1159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Image result for multi sports c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5534" y="3170580"/>
              <a:ext cx="2961217" cy="2220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79CDB46-3878-4A5B-87EA-F218261AC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9408" y="3170580"/>
              <a:ext cx="5429250" cy="27387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735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913" y="385763"/>
            <a:ext cx="112585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3. Older Children wanted</a:t>
            </a:r>
            <a:r>
              <a:rPr lang="en-GB" sz="3600" dirty="0"/>
              <a:t>… </a:t>
            </a:r>
            <a:r>
              <a:rPr lang="en-GB" sz="3600" b="1" dirty="0"/>
              <a:t>MORE SWINGS!</a:t>
            </a:r>
          </a:p>
          <a:p>
            <a:endParaRPr lang="en-GB" sz="3600" b="1" dirty="0"/>
          </a:p>
          <a:p>
            <a:r>
              <a:rPr lang="en-GB" sz="3600" dirty="0"/>
              <a:t>The most popular being a ‘spider type swing’</a:t>
            </a:r>
          </a:p>
          <a:p>
            <a:endParaRPr lang="en-GB" dirty="0"/>
          </a:p>
        </p:txBody>
      </p:sp>
      <p:pic>
        <p:nvPicPr>
          <p:cNvPr id="5" name="Picture 2" descr="Image result for swing ellesmere par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3" b="12164"/>
          <a:stretch/>
        </p:blipFill>
        <p:spPr bwMode="auto">
          <a:xfrm>
            <a:off x="5788403" y="2164229"/>
            <a:ext cx="3866146" cy="370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hammock play park shropshir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9" b="14469"/>
          <a:stretch/>
        </p:blipFill>
        <p:spPr bwMode="auto">
          <a:xfrm>
            <a:off x="578316" y="2674850"/>
            <a:ext cx="3079284" cy="16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80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bayston hill bmx tra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00" b="22841"/>
          <a:stretch/>
        </p:blipFill>
        <p:spPr bwMode="auto">
          <a:xfrm>
            <a:off x="6274632" y="4183221"/>
            <a:ext cx="5328476" cy="184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baschurch skate par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3" b="2715"/>
          <a:stretch/>
        </p:blipFill>
        <p:spPr bwMode="auto">
          <a:xfrm>
            <a:off x="9219500" y="3186113"/>
            <a:ext cx="2383607" cy="131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1475" y="500063"/>
            <a:ext cx="111013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/>
              <a:t>4. Older</a:t>
            </a:r>
            <a:r>
              <a:rPr lang="en-GB" sz="3600" dirty="0"/>
              <a:t> children wanted…</a:t>
            </a:r>
            <a:r>
              <a:rPr lang="en-GB" sz="3600" b="1" dirty="0"/>
              <a:t>A TRACK/TRAIL/PARK FOR BIKING, SCOOTING, SKATE BOARDING/ROLLER SKATING/GO KARTING ON!</a:t>
            </a:r>
            <a:endParaRPr lang="en-GB" sz="3600" dirty="0"/>
          </a:p>
          <a:p>
            <a:endParaRPr lang="en-GB" sz="3600" dirty="0"/>
          </a:p>
          <a:p>
            <a:r>
              <a:rPr lang="en-GB" sz="2400" dirty="0"/>
              <a:t>Partly with jumps and stunts and partly without to appeal to all abilities.</a:t>
            </a:r>
          </a:p>
        </p:txBody>
      </p:sp>
      <p:pic>
        <p:nvPicPr>
          <p:cNvPr id="5124" name="Picture 4" descr="Image result for bayston hill bmx tra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91" y="3478250"/>
            <a:ext cx="2764593" cy="140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bayston hill bmx trac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9" t="33611" r="13268"/>
          <a:stretch/>
        </p:blipFill>
        <p:spPr bwMode="auto">
          <a:xfrm>
            <a:off x="3492464" y="3746523"/>
            <a:ext cx="2643188" cy="188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1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Children playing education presentation design (cartoon illustration, widescreen)</Template>
  <TotalTime>245</TotalTime>
  <Words>843</Words>
  <Application>Microsoft Office PowerPoint</Application>
  <PresentationFormat>Widescreen</PresentationFormat>
  <Paragraphs>137</Paragraphs>
  <Slides>35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Comic Sans MS</vt:lpstr>
      <vt:lpstr>Euphemia</vt:lpstr>
      <vt:lpstr>Wingdings</vt:lpstr>
      <vt:lpstr>Children Playing 16x9</vt:lpstr>
      <vt:lpstr>Older Children's Facilities Working Group</vt:lpstr>
      <vt:lpstr>Working Group Members</vt:lpstr>
      <vt:lpstr>Steps</vt:lpstr>
      <vt:lpstr>Step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Steps</vt:lpstr>
      <vt:lpstr>Step 2</vt:lpstr>
      <vt:lpstr>Estimated Costings ££££</vt:lpstr>
      <vt:lpstr>Estimated Costings ££££</vt:lpstr>
      <vt:lpstr>Estimated Costings ££££</vt:lpstr>
      <vt:lpstr>Estimated Costings ££££</vt:lpstr>
      <vt:lpstr>Estimated Costings ££££</vt:lpstr>
      <vt:lpstr>Steps</vt:lpstr>
      <vt:lpstr>Steps</vt:lpstr>
      <vt:lpstr>Funding Options</vt:lpstr>
      <vt:lpstr>Steps</vt:lpstr>
      <vt:lpstr>Steps</vt:lpstr>
      <vt:lpstr>Steps</vt:lpstr>
      <vt:lpstr>Steps</vt:lpstr>
      <vt:lpstr>PowerPoint Presentation</vt:lpstr>
      <vt:lpstr>PowerPoint Presentation</vt:lpstr>
      <vt:lpstr>PowerPoint Presentation</vt:lpstr>
      <vt:lpstr>Older Children's Facilities Working Group</vt:lpstr>
      <vt:lpstr>Option 1</vt:lpstr>
      <vt:lpstr>Option 2</vt:lpstr>
      <vt:lpstr>Option 3</vt:lpstr>
      <vt:lpstr>Option 4</vt:lpstr>
      <vt:lpstr>Option 5</vt:lpstr>
      <vt:lpstr>Recommendation</vt:lpstr>
      <vt:lpstr>Older Children's Facilities Working Group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Older Children's Facilities Working Group</dc:title>
  <dc:creator>John Harrison</dc:creator>
  <cp:lastModifiedBy>Alison Utting</cp:lastModifiedBy>
  <cp:revision>3</cp:revision>
  <dcterms:created xsi:type="dcterms:W3CDTF">2021-10-26T18:44:29Z</dcterms:created>
  <dcterms:modified xsi:type="dcterms:W3CDTF">2021-11-20T09:40:14Z</dcterms:modified>
</cp:coreProperties>
</file>